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3" r:id="rId1"/>
  </p:sldMasterIdLst>
  <p:notesMasterIdLst>
    <p:notesMasterId r:id="rId29"/>
  </p:notesMasterIdLst>
  <p:sldIdLst>
    <p:sldId id="256" r:id="rId2"/>
    <p:sldId id="260" r:id="rId3"/>
    <p:sldId id="268" r:id="rId4"/>
    <p:sldId id="258" r:id="rId5"/>
    <p:sldId id="267" r:id="rId6"/>
    <p:sldId id="266" r:id="rId7"/>
    <p:sldId id="259" r:id="rId8"/>
    <p:sldId id="270" r:id="rId9"/>
    <p:sldId id="272" r:id="rId10"/>
    <p:sldId id="273" r:id="rId11"/>
    <p:sldId id="274" r:id="rId12"/>
    <p:sldId id="285" r:id="rId13"/>
    <p:sldId id="275" r:id="rId14"/>
    <p:sldId id="276" r:id="rId15"/>
    <p:sldId id="277" r:id="rId16"/>
    <p:sldId id="278" r:id="rId17"/>
    <p:sldId id="279" r:id="rId18"/>
    <p:sldId id="280" r:id="rId19"/>
    <p:sldId id="281" r:id="rId20"/>
    <p:sldId id="282" r:id="rId21"/>
    <p:sldId id="283" r:id="rId22"/>
    <p:sldId id="284" r:id="rId23"/>
    <p:sldId id="269" r:id="rId24"/>
    <p:sldId id="265" r:id="rId25"/>
    <p:sldId id="264" r:id="rId26"/>
    <p:sldId id="271" r:id="rId27"/>
    <p:sldId id="257" r:id="rId2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BA8E912-6F7A-48B5-85D6-1F5E0EF0F5F2}">
          <p14:sldIdLst>
            <p14:sldId id="256"/>
            <p14:sldId id="260"/>
            <p14:sldId id="268"/>
            <p14:sldId id="258"/>
            <p14:sldId id="267"/>
            <p14:sldId id="266"/>
            <p14:sldId id="259"/>
            <p14:sldId id="270"/>
            <p14:sldId id="272"/>
            <p14:sldId id="273"/>
            <p14:sldId id="274"/>
            <p14:sldId id="285"/>
            <p14:sldId id="275"/>
            <p14:sldId id="276"/>
            <p14:sldId id="277"/>
            <p14:sldId id="278"/>
            <p14:sldId id="279"/>
            <p14:sldId id="280"/>
            <p14:sldId id="281"/>
            <p14:sldId id="282"/>
            <p14:sldId id="283"/>
            <p14:sldId id="284"/>
            <p14:sldId id="269"/>
            <p14:sldId id="265"/>
            <p14:sldId id="264"/>
            <p14:sldId id="271"/>
            <p14:sldId id="25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D6DC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3D2389F-ACE7-497F-A267-466CAEFC64C6}" v="63" dt="2026-05-02T04:03:53.65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01" autoAdjust="0"/>
    <p:restoredTop sz="53898" autoAdjust="0"/>
  </p:normalViewPr>
  <p:slideViewPr>
    <p:cSldViewPr snapToGrid="0">
      <p:cViewPr varScale="1">
        <p:scale>
          <a:sx n="51" d="100"/>
          <a:sy n="51" d="100"/>
        </p:scale>
        <p:origin x="1843" y="48"/>
      </p:cViewPr>
      <p:guideLst/>
    </p:cSldViewPr>
  </p:slideViewPr>
  <p:notesTextViewPr>
    <p:cViewPr>
      <p:scale>
        <a:sx n="75" d="100"/>
        <a:sy n="75" d="100"/>
      </p:scale>
      <p:origin x="0" y="0"/>
    </p:cViewPr>
  </p:notesTextViewPr>
  <p:sorterViewPr>
    <p:cViewPr>
      <p:scale>
        <a:sx n="100" d="100"/>
        <a:sy n="100" d="100"/>
      </p:scale>
      <p:origin x="0" y="-48"/>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3DED0D-736A-4DFB-B8BF-0508BE9931D5}" type="datetimeFigureOut">
              <a:rPr lang="en-US" smtClean="0"/>
              <a:t>5/5/2026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6D4150A-A622-4B48-91F1-100F4075CD01}" type="slidenum">
              <a:rPr lang="en-US" smtClean="0"/>
              <a:t>‹#›</a:t>
            </a:fld>
            <a:endParaRPr lang="en-US"/>
          </a:p>
        </p:txBody>
      </p:sp>
    </p:spTree>
    <p:extLst>
      <p:ext uri="{BB962C8B-B14F-4D97-AF65-F5344CB8AC3E}">
        <p14:creationId xmlns:p14="http://schemas.microsoft.com/office/powerpoint/2010/main" val="32668990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dirty="0">
                <a:solidFill>
                  <a:schemeClr val="tx1"/>
                </a:solidFill>
                <a:effectLst/>
                <a:latin typeface="+mn-lt"/>
                <a:ea typeface="+mn-ea"/>
                <a:cs typeface="+mn-cs"/>
              </a:rPr>
              <a:t>Hi all! Good morning, I’m Alex Zaragoza. I am a junior Computer Science major. </a:t>
            </a:r>
          </a:p>
          <a:p>
            <a:pPr rtl="0" fontAlgn="base"/>
            <a:endParaRPr lang="en-US" sz="1200" b="0" i="0" u="none" strike="noStrike" kern="1200" dirty="0">
              <a:solidFill>
                <a:schemeClr val="tx1"/>
              </a:solidFill>
              <a:effectLst/>
              <a:latin typeface="+mn-lt"/>
              <a:ea typeface="+mn-ea"/>
              <a:cs typeface="+mn-cs"/>
            </a:endParaRPr>
          </a:p>
          <a:p>
            <a:pPr rtl="0" fontAlgn="base"/>
            <a:r>
              <a:rPr lang="en-US" sz="1200" b="0" i="0" u="none" strike="noStrike" kern="1200" dirty="0">
                <a:solidFill>
                  <a:schemeClr val="tx1"/>
                </a:solidFill>
                <a:effectLst/>
                <a:latin typeface="+mn-lt"/>
                <a:ea typeface="+mn-ea"/>
                <a:cs typeface="+mn-cs"/>
              </a:rPr>
              <a:t>My objective here this morning is to share with you the work I have done over the last semester. </a:t>
            </a:r>
          </a:p>
          <a:p>
            <a:pPr rtl="0" fontAlgn="base"/>
            <a:endParaRPr lang="en-US" sz="1200" b="0" i="0" u="none" strike="noStrike" kern="1200" dirty="0">
              <a:solidFill>
                <a:schemeClr val="tx1"/>
              </a:solidFill>
              <a:effectLst/>
              <a:latin typeface="+mn-lt"/>
              <a:ea typeface="+mn-ea"/>
              <a:cs typeface="+mn-cs"/>
            </a:endParaRPr>
          </a:p>
          <a:p>
            <a:pPr rtl="0" fontAlgn="base"/>
            <a:r>
              <a:rPr lang="en-US" sz="1200" b="0" i="0" u="none" strike="noStrike" kern="1200" dirty="0">
                <a:solidFill>
                  <a:schemeClr val="tx1"/>
                </a:solidFill>
                <a:effectLst/>
                <a:latin typeface="+mn-lt"/>
                <a:ea typeface="+mn-ea"/>
                <a:cs typeface="+mn-cs"/>
              </a:rPr>
              <a:t>The formal name of my project is: Image Reconstruction with polygons. Survival of the Prettiest is the title I gave my project. And my hope is that by the end of my presentation you understand why.</a:t>
            </a:r>
          </a:p>
          <a:p>
            <a:endParaRPr lang="en-US" dirty="0"/>
          </a:p>
        </p:txBody>
      </p:sp>
      <p:sp>
        <p:nvSpPr>
          <p:cNvPr id="4" name="Slide Number Placeholder 3"/>
          <p:cNvSpPr>
            <a:spLocks noGrp="1"/>
          </p:cNvSpPr>
          <p:nvPr>
            <p:ph type="sldNum" sz="quarter" idx="5"/>
          </p:nvPr>
        </p:nvSpPr>
        <p:spPr/>
        <p:txBody>
          <a:bodyPr/>
          <a:lstStyle/>
          <a:p>
            <a:fld id="{16D4150A-A622-4B48-91F1-100F4075CD01}" type="slidenum">
              <a:rPr lang="en-US" smtClean="0"/>
              <a:t>1</a:t>
            </a:fld>
            <a:endParaRPr lang="en-US"/>
          </a:p>
        </p:txBody>
      </p:sp>
    </p:spTree>
    <p:extLst>
      <p:ext uri="{BB962C8B-B14F-4D97-AF65-F5344CB8AC3E}">
        <p14:creationId xmlns:p14="http://schemas.microsoft.com/office/powerpoint/2010/main" val="4439462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but also have more difficulty converging. </a:t>
            </a:r>
          </a:p>
          <a:p>
            <a:endParaRPr lang="en-US" dirty="0"/>
          </a:p>
        </p:txBody>
      </p:sp>
      <p:sp>
        <p:nvSpPr>
          <p:cNvPr id="4" name="Slide Number Placeholder 3"/>
          <p:cNvSpPr>
            <a:spLocks noGrp="1"/>
          </p:cNvSpPr>
          <p:nvPr>
            <p:ph type="sldNum" sz="quarter" idx="5"/>
          </p:nvPr>
        </p:nvSpPr>
        <p:spPr/>
        <p:txBody>
          <a:bodyPr/>
          <a:lstStyle/>
          <a:p>
            <a:fld id="{16D4150A-A622-4B48-91F1-100F4075CD01}" type="slidenum">
              <a:rPr lang="en-US" smtClean="0"/>
              <a:t>13</a:t>
            </a:fld>
            <a:endParaRPr lang="en-US"/>
          </a:p>
        </p:txBody>
      </p:sp>
    </p:spTree>
    <p:extLst>
      <p:ext uri="{BB962C8B-B14F-4D97-AF65-F5344CB8AC3E}">
        <p14:creationId xmlns:p14="http://schemas.microsoft.com/office/powerpoint/2010/main" val="13150111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My solution: experimentation.</a:t>
            </a:r>
            <a:endParaRPr lang="en-US" dirty="0"/>
          </a:p>
        </p:txBody>
      </p:sp>
      <p:sp>
        <p:nvSpPr>
          <p:cNvPr id="4" name="Slide Number Placeholder 3"/>
          <p:cNvSpPr>
            <a:spLocks noGrp="1"/>
          </p:cNvSpPr>
          <p:nvPr>
            <p:ph type="sldNum" sz="quarter" idx="5"/>
          </p:nvPr>
        </p:nvSpPr>
        <p:spPr/>
        <p:txBody>
          <a:bodyPr/>
          <a:lstStyle/>
          <a:p>
            <a:fld id="{16D4150A-A622-4B48-91F1-100F4075CD01}" type="slidenum">
              <a:rPr lang="en-US" smtClean="0"/>
              <a:t>14</a:t>
            </a:fld>
            <a:endParaRPr lang="en-US"/>
          </a:p>
        </p:txBody>
      </p:sp>
    </p:spTree>
    <p:extLst>
      <p:ext uri="{BB962C8B-B14F-4D97-AF65-F5344CB8AC3E}">
        <p14:creationId xmlns:p14="http://schemas.microsoft.com/office/powerpoint/2010/main" val="10870628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This challenge was solved by experimenting with different values across all of the parameters</a:t>
            </a:r>
            <a:endParaRPr lang="en-US" dirty="0"/>
          </a:p>
        </p:txBody>
      </p:sp>
      <p:sp>
        <p:nvSpPr>
          <p:cNvPr id="4" name="Slide Number Placeholder 3"/>
          <p:cNvSpPr>
            <a:spLocks noGrp="1"/>
          </p:cNvSpPr>
          <p:nvPr>
            <p:ph type="sldNum" sz="quarter" idx="5"/>
          </p:nvPr>
        </p:nvSpPr>
        <p:spPr/>
        <p:txBody>
          <a:bodyPr/>
          <a:lstStyle/>
          <a:p>
            <a:fld id="{16D4150A-A622-4B48-91F1-100F4075CD01}" type="slidenum">
              <a:rPr lang="en-US" smtClean="0"/>
              <a:t>15</a:t>
            </a:fld>
            <a:endParaRPr lang="en-US"/>
          </a:p>
        </p:txBody>
      </p:sp>
    </p:spTree>
    <p:extLst>
      <p:ext uri="{BB962C8B-B14F-4D97-AF65-F5344CB8AC3E}">
        <p14:creationId xmlns:p14="http://schemas.microsoft.com/office/powerpoint/2010/main" val="17171096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C9D0C5-ACEB-A103-46D9-F819FFBF5B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CFC3A0E-9CFB-80B9-6D02-5AE27ABA66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8BC5540-32CD-39A8-A86D-9144B3877708}"/>
              </a:ext>
            </a:extLst>
          </p:cNvPr>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The second challenge was convergence.</a:t>
            </a:r>
            <a:endParaRPr lang="en-US" dirty="0"/>
          </a:p>
        </p:txBody>
      </p:sp>
      <p:sp>
        <p:nvSpPr>
          <p:cNvPr id="4" name="Slide Number Placeholder 3">
            <a:extLst>
              <a:ext uri="{FF2B5EF4-FFF2-40B4-BE49-F238E27FC236}">
                <a16:creationId xmlns:a16="http://schemas.microsoft.com/office/drawing/2014/main" id="{6D468766-0EBE-51D7-45C1-A699652F759F}"/>
              </a:ext>
            </a:extLst>
          </p:cNvPr>
          <p:cNvSpPr>
            <a:spLocks noGrp="1"/>
          </p:cNvSpPr>
          <p:nvPr>
            <p:ph type="sldNum" sz="quarter" idx="5"/>
          </p:nvPr>
        </p:nvSpPr>
        <p:spPr/>
        <p:txBody>
          <a:bodyPr/>
          <a:lstStyle/>
          <a:p>
            <a:fld id="{16D4150A-A622-4B48-91F1-100F4075CD01}" type="slidenum">
              <a:rPr lang="en-US" smtClean="0"/>
              <a:t>16</a:t>
            </a:fld>
            <a:endParaRPr lang="en-US"/>
          </a:p>
        </p:txBody>
      </p:sp>
    </p:spTree>
    <p:extLst>
      <p:ext uri="{BB962C8B-B14F-4D97-AF65-F5344CB8AC3E}">
        <p14:creationId xmlns:p14="http://schemas.microsoft.com/office/powerpoint/2010/main" val="8165006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A669A3-D266-FD36-60BA-A14A3C3C87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B1F2CB-C204-DC19-EAFF-544A904CC0B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C1351B9-602A-4EB5-A9B5-18F37CF2C564}"/>
              </a:ext>
            </a:extLst>
          </p:cNvPr>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My initial implementations for mutation and crossover were not very strong. </a:t>
            </a:r>
            <a:endParaRPr lang="en-US" dirty="0"/>
          </a:p>
        </p:txBody>
      </p:sp>
      <p:sp>
        <p:nvSpPr>
          <p:cNvPr id="4" name="Slide Number Placeholder 3">
            <a:extLst>
              <a:ext uri="{FF2B5EF4-FFF2-40B4-BE49-F238E27FC236}">
                <a16:creationId xmlns:a16="http://schemas.microsoft.com/office/drawing/2014/main" id="{DEDBCD34-31F4-29BE-B088-A054FA4B1A17}"/>
              </a:ext>
            </a:extLst>
          </p:cNvPr>
          <p:cNvSpPr>
            <a:spLocks noGrp="1"/>
          </p:cNvSpPr>
          <p:nvPr>
            <p:ph type="sldNum" sz="quarter" idx="5"/>
          </p:nvPr>
        </p:nvSpPr>
        <p:spPr/>
        <p:txBody>
          <a:bodyPr/>
          <a:lstStyle/>
          <a:p>
            <a:fld id="{16D4150A-A622-4B48-91F1-100F4075CD01}" type="slidenum">
              <a:rPr lang="en-US" smtClean="0"/>
              <a:t>17</a:t>
            </a:fld>
            <a:endParaRPr lang="en-US"/>
          </a:p>
        </p:txBody>
      </p:sp>
    </p:spTree>
    <p:extLst>
      <p:ext uri="{BB962C8B-B14F-4D97-AF65-F5344CB8AC3E}">
        <p14:creationId xmlns:p14="http://schemas.microsoft.com/office/powerpoint/2010/main" val="3364192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A3B555-3917-394F-F7F5-4B84772650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3E3542-4678-F7D9-D74C-06EB88EB57E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B186E4-91F5-8358-1C58-5DB77306B860}"/>
              </a:ext>
            </a:extLst>
          </p:cNvPr>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After multiple discussions with Dr. McVey and Dr. Meyer,</a:t>
            </a:r>
            <a:endParaRPr lang="en-US" dirty="0"/>
          </a:p>
        </p:txBody>
      </p:sp>
      <p:sp>
        <p:nvSpPr>
          <p:cNvPr id="4" name="Slide Number Placeholder 3">
            <a:extLst>
              <a:ext uri="{FF2B5EF4-FFF2-40B4-BE49-F238E27FC236}">
                <a16:creationId xmlns:a16="http://schemas.microsoft.com/office/drawing/2014/main" id="{E13910C1-6E61-A90F-111E-5B33B0B5B6D4}"/>
              </a:ext>
            </a:extLst>
          </p:cNvPr>
          <p:cNvSpPr>
            <a:spLocks noGrp="1"/>
          </p:cNvSpPr>
          <p:nvPr>
            <p:ph type="sldNum" sz="quarter" idx="5"/>
          </p:nvPr>
        </p:nvSpPr>
        <p:spPr/>
        <p:txBody>
          <a:bodyPr/>
          <a:lstStyle/>
          <a:p>
            <a:fld id="{16D4150A-A622-4B48-91F1-100F4075CD01}" type="slidenum">
              <a:rPr lang="en-US" smtClean="0"/>
              <a:t>18</a:t>
            </a:fld>
            <a:endParaRPr lang="en-US"/>
          </a:p>
        </p:txBody>
      </p:sp>
    </p:spTree>
    <p:extLst>
      <p:ext uri="{BB962C8B-B14F-4D97-AF65-F5344CB8AC3E}">
        <p14:creationId xmlns:p14="http://schemas.microsoft.com/office/powerpoint/2010/main" val="16278454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D69E1D-BC96-7FBC-2AC6-FFD4EB7969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DDC0356-6D28-FA93-ADDA-B07E949955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8A97851-6117-28D9-42C7-DE88314AB00C}"/>
              </a:ext>
            </a:extLst>
          </p:cNvPr>
          <p:cNvSpPr>
            <a:spLocks noGrp="1"/>
          </p:cNvSpPr>
          <p:nvPr>
            <p:ph type="body" idx="1"/>
          </p:nvPr>
        </p:nvSpPr>
        <p:spPr/>
        <p:txBody>
          <a:bodyPr/>
          <a:lstStyle/>
          <a:p>
            <a:pPr rtl="0" fontAlgn="base"/>
            <a:r>
              <a:rPr lang="en-US" sz="1200" b="0" i="0" u="none" strike="noStrike" kern="1200" dirty="0">
                <a:solidFill>
                  <a:schemeClr val="tx1"/>
                </a:solidFill>
                <a:effectLst/>
                <a:latin typeface="+mn-lt"/>
                <a:ea typeface="+mn-ea"/>
                <a:cs typeface="+mn-cs"/>
              </a:rPr>
              <a:t> I made changes to my operators - hoping for earlier convergence. </a:t>
            </a:r>
          </a:p>
        </p:txBody>
      </p:sp>
      <p:sp>
        <p:nvSpPr>
          <p:cNvPr id="4" name="Slide Number Placeholder 3">
            <a:extLst>
              <a:ext uri="{FF2B5EF4-FFF2-40B4-BE49-F238E27FC236}">
                <a16:creationId xmlns:a16="http://schemas.microsoft.com/office/drawing/2014/main" id="{0324CC88-9423-A02C-7561-57B329C460BD}"/>
              </a:ext>
            </a:extLst>
          </p:cNvPr>
          <p:cNvSpPr>
            <a:spLocks noGrp="1"/>
          </p:cNvSpPr>
          <p:nvPr>
            <p:ph type="sldNum" sz="quarter" idx="5"/>
          </p:nvPr>
        </p:nvSpPr>
        <p:spPr/>
        <p:txBody>
          <a:bodyPr/>
          <a:lstStyle/>
          <a:p>
            <a:fld id="{16D4150A-A622-4B48-91F1-100F4075CD01}" type="slidenum">
              <a:rPr lang="en-US" smtClean="0"/>
              <a:t>19</a:t>
            </a:fld>
            <a:endParaRPr lang="en-US"/>
          </a:p>
        </p:txBody>
      </p:sp>
    </p:spTree>
    <p:extLst>
      <p:ext uri="{BB962C8B-B14F-4D97-AF65-F5344CB8AC3E}">
        <p14:creationId xmlns:p14="http://schemas.microsoft.com/office/powerpoint/2010/main" val="27237007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345139-7004-FEF4-67F7-E83BA2B5DE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87FE7C1-EB25-E78C-D200-C43C4CC326C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09315F6-7A7A-1802-5637-FD350A706913}"/>
              </a:ext>
            </a:extLst>
          </p:cNvPr>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Thankfully, the changes had a great impact on the algorithm…</a:t>
            </a:r>
            <a:endParaRPr lang="en-US" dirty="0"/>
          </a:p>
        </p:txBody>
      </p:sp>
      <p:sp>
        <p:nvSpPr>
          <p:cNvPr id="4" name="Slide Number Placeholder 3">
            <a:extLst>
              <a:ext uri="{FF2B5EF4-FFF2-40B4-BE49-F238E27FC236}">
                <a16:creationId xmlns:a16="http://schemas.microsoft.com/office/drawing/2014/main" id="{554F345E-1B5F-D89E-3062-4455ABEF2F62}"/>
              </a:ext>
            </a:extLst>
          </p:cNvPr>
          <p:cNvSpPr>
            <a:spLocks noGrp="1"/>
          </p:cNvSpPr>
          <p:nvPr>
            <p:ph type="sldNum" sz="quarter" idx="5"/>
          </p:nvPr>
        </p:nvSpPr>
        <p:spPr/>
        <p:txBody>
          <a:bodyPr/>
          <a:lstStyle/>
          <a:p>
            <a:fld id="{16D4150A-A622-4B48-91F1-100F4075CD01}" type="slidenum">
              <a:rPr lang="en-US" smtClean="0"/>
              <a:t>20</a:t>
            </a:fld>
            <a:endParaRPr lang="en-US"/>
          </a:p>
        </p:txBody>
      </p:sp>
    </p:spTree>
    <p:extLst>
      <p:ext uri="{BB962C8B-B14F-4D97-AF65-F5344CB8AC3E}">
        <p14:creationId xmlns:p14="http://schemas.microsoft.com/office/powerpoint/2010/main" val="13149687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CB0121-65F7-1516-0F77-791A4BFF85F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7AA259-8BC0-861E-D29E-CC97AE55C52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7240C74-6599-7126-E244-DC07C87B7C2F}"/>
              </a:ext>
            </a:extLst>
          </p:cNvPr>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and you can see that by observing</a:t>
            </a:r>
            <a:endParaRPr lang="en-US" dirty="0"/>
          </a:p>
        </p:txBody>
      </p:sp>
      <p:sp>
        <p:nvSpPr>
          <p:cNvPr id="4" name="Slide Number Placeholder 3">
            <a:extLst>
              <a:ext uri="{FF2B5EF4-FFF2-40B4-BE49-F238E27FC236}">
                <a16:creationId xmlns:a16="http://schemas.microsoft.com/office/drawing/2014/main" id="{372AD265-066D-4ACB-51EE-3CFFE891967D}"/>
              </a:ext>
            </a:extLst>
          </p:cNvPr>
          <p:cNvSpPr>
            <a:spLocks noGrp="1"/>
          </p:cNvSpPr>
          <p:nvPr>
            <p:ph type="sldNum" sz="quarter" idx="5"/>
          </p:nvPr>
        </p:nvSpPr>
        <p:spPr/>
        <p:txBody>
          <a:bodyPr/>
          <a:lstStyle/>
          <a:p>
            <a:fld id="{16D4150A-A622-4B48-91F1-100F4075CD01}" type="slidenum">
              <a:rPr lang="en-US" smtClean="0"/>
              <a:t>21</a:t>
            </a:fld>
            <a:endParaRPr lang="en-US"/>
          </a:p>
        </p:txBody>
      </p:sp>
    </p:spTree>
    <p:extLst>
      <p:ext uri="{BB962C8B-B14F-4D97-AF65-F5344CB8AC3E}">
        <p14:creationId xmlns:p14="http://schemas.microsoft.com/office/powerpoint/2010/main" val="18811473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BCD759-7660-3FBA-9884-22E0B3F05FF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616721-41B2-84A5-9FED-22518064DD1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273241-0BD3-282C-0905-08E3912365B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the progress made in this run with snoopy!</a:t>
            </a:r>
          </a:p>
        </p:txBody>
      </p:sp>
      <p:sp>
        <p:nvSpPr>
          <p:cNvPr id="4" name="Slide Number Placeholder 3">
            <a:extLst>
              <a:ext uri="{FF2B5EF4-FFF2-40B4-BE49-F238E27FC236}">
                <a16:creationId xmlns:a16="http://schemas.microsoft.com/office/drawing/2014/main" id="{8EF5420C-BABD-1052-47B2-BCBE47EA2D0B}"/>
              </a:ext>
            </a:extLst>
          </p:cNvPr>
          <p:cNvSpPr>
            <a:spLocks noGrp="1"/>
          </p:cNvSpPr>
          <p:nvPr>
            <p:ph type="sldNum" sz="quarter" idx="5"/>
          </p:nvPr>
        </p:nvSpPr>
        <p:spPr/>
        <p:txBody>
          <a:bodyPr/>
          <a:lstStyle/>
          <a:p>
            <a:fld id="{16D4150A-A622-4B48-91F1-100F4075CD01}" type="slidenum">
              <a:rPr lang="en-US" smtClean="0"/>
              <a:t>22</a:t>
            </a:fld>
            <a:endParaRPr lang="en-US"/>
          </a:p>
        </p:txBody>
      </p:sp>
    </p:spTree>
    <p:extLst>
      <p:ext uri="{BB962C8B-B14F-4D97-AF65-F5344CB8AC3E}">
        <p14:creationId xmlns:p14="http://schemas.microsoft.com/office/powerpoint/2010/main" val="11875964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There are four main point I will cover in my presentation: </a:t>
            </a:r>
          </a:p>
          <a:p>
            <a:r>
              <a:rPr lang="en-US" sz="1200" b="0" i="0" u="none" strike="noStrike" kern="1200" dirty="0">
                <a:solidFill>
                  <a:schemeClr val="tx1"/>
                </a:solidFill>
                <a:effectLst/>
                <a:latin typeface="+mn-lt"/>
                <a:ea typeface="+mn-ea"/>
                <a:cs typeface="+mn-cs"/>
              </a:rPr>
              <a:t>	project description and requirements, </a:t>
            </a:r>
          </a:p>
          <a:p>
            <a:r>
              <a:rPr lang="en-US" sz="1200" b="0" i="0" u="none" strike="noStrike" kern="1200" dirty="0">
                <a:solidFill>
                  <a:schemeClr val="tx1"/>
                </a:solidFill>
                <a:effectLst/>
                <a:latin typeface="+mn-lt"/>
                <a:ea typeface="+mn-ea"/>
                <a:cs typeface="+mn-cs"/>
              </a:rPr>
              <a:t>	demonstration, </a:t>
            </a:r>
          </a:p>
          <a:p>
            <a:r>
              <a:rPr lang="en-US" sz="1200" b="0" i="0" u="none" strike="noStrike" kern="1200" dirty="0">
                <a:solidFill>
                  <a:schemeClr val="tx1"/>
                </a:solidFill>
                <a:effectLst/>
                <a:latin typeface="+mn-lt"/>
                <a:ea typeface="+mn-ea"/>
                <a:cs typeface="+mn-cs"/>
              </a:rPr>
              <a:t>	process and solution, </a:t>
            </a:r>
          </a:p>
          <a:p>
            <a:r>
              <a:rPr lang="en-US" sz="1200" b="0" i="0" u="none" strike="noStrike" kern="1200" dirty="0">
                <a:solidFill>
                  <a:schemeClr val="tx1"/>
                </a:solidFill>
                <a:effectLst/>
                <a:latin typeface="+mn-lt"/>
                <a:ea typeface="+mn-ea"/>
                <a:cs typeface="+mn-cs"/>
              </a:rPr>
              <a:t>	and lastly my learning and development process.</a:t>
            </a:r>
            <a:endParaRPr lang="en-US" dirty="0"/>
          </a:p>
        </p:txBody>
      </p:sp>
      <p:sp>
        <p:nvSpPr>
          <p:cNvPr id="4" name="Slide Number Placeholder 3"/>
          <p:cNvSpPr>
            <a:spLocks noGrp="1"/>
          </p:cNvSpPr>
          <p:nvPr>
            <p:ph type="sldNum" sz="quarter" idx="5"/>
          </p:nvPr>
        </p:nvSpPr>
        <p:spPr/>
        <p:txBody>
          <a:bodyPr/>
          <a:lstStyle/>
          <a:p>
            <a:fld id="{16D4150A-A622-4B48-91F1-100F4075CD01}" type="slidenum">
              <a:rPr lang="en-US" smtClean="0"/>
              <a:t>2</a:t>
            </a:fld>
            <a:endParaRPr lang="en-US"/>
          </a:p>
        </p:txBody>
      </p:sp>
    </p:spTree>
    <p:extLst>
      <p:ext uri="{BB962C8B-B14F-4D97-AF65-F5344CB8AC3E}">
        <p14:creationId xmlns:p14="http://schemas.microsoft.com/office/powerpoint/2010/main" val="28948337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dirty="0">
                <a:solidFill>
                  <a:schemeClr val="tx1"/>
                </a:solidFill>
                <a:effectLst/>
                <a:latin typeface="+mn-lt"/>
                <a:ea typeface="+mn-ea"/>
                <a:cs typeface="+mn-cs"/>
              </a:rPr>
              <a:t>Now that I have discussed the goal of my project and you have all seen it. Here is what I did to accomplish it - my solution</a:t>
            </a:r>
          </a:p>
          <a:p>
            <a:pPr lvl="1" rtl="0" fontAlgn="base"/>
            <a:r>
              <a:rPr lang="en-US" sz="1200" b="0" i="0" u="none" strike="noStrike" kern="1200" dirty="0">
                <a:solidFill>
                  <a:schemeClr val="tx1"/>
                </a:solidFill>
                <a:effectLst/>
                <a:latin typeface="+mn-lt"/>
                <a:ea typeface="+mn-ea"/>
                <a:cs typeface="+mn-cs"/>
              </a:rPr>
              <a:t>Design</a:t>
            </a:r>
          </a:p>
          <a:p>
            <a:pPr lvl="2" rtl="0" fontAlgn="base"/>
            <a:r>
              <a:rPr lang="en-US" sz="1200" b="0" i="0" u="none" strike="noStrike" kern="1200" dirty="0">
                <a:solidFill>
                  <a:schemeClr val="tx1"/>
                </a:solidFill>
                <a:effectLst/>
                <a:latin typeface="+mn-lt"/>
                <a:ea typeface="+mn-ea"/>
                <a:cs typeface="+mn-cs"/>
              </a:rPr>
              <a:t>Code: As I have been explaining, there are various components to the genetic algorithm. This overwhelmed me at first, but it was truly a blessing in disguise. </a:t>
            </a:r>
          </a:p>
          <a:p>
            <a:pPr lvl="3" rtl="0" fontAlgn="base"/>
            <a:r>
              <a:rPr lang="en-US" sz="1200" b="0" i="0" u="none" strike="noStrike" kern="1200" dirty="0">
                <a:solidFill>
                  <a:schemeClr val="tx1"/>
                </a:solidFill>
                <a:effectLst/>
                <a:latin typeface="+mn-lt"/>
                <a:ea typeface="+mn-ea"/>
                <a:cs typeface="+mn-cs"/>
              </a:rPr>
              <a:t>I coded each component of the genetic algorithm separately. Each component was its own project, and was tested as such. Doing this saved me a lot of headaches (not all of them, but a lot of them…</a:t>
            </a:r>
            <a:r>
              <a:rPr lang="en-US" sz="1200" b="0" i="0" u="none" strike="noStrike" kern="1200" dirty="0" err="1">
                <a:solidFill>
                  <a:schemeClr val="tx1"/>
                </a:solidFill>
                <a:effectLst/>
                <a:latin typeface="+mn-lt"/>
                <a:ea typeface="+mn-ea"/>
                <a:cs typeface="+mn-cs"/>
              </a:rPr>
              <a:t>jejeje</a:t>
            </a:r>
            <a:r>
              <a:rPr lang="en-US" sz="1200" b="0" i="0" u="none" strike="noStrike" kern="1200" dirty="0">
                <a:solidFill>
                  <a:schemeClr val="tx1"/>
                </a:solidFill>
                <a:effectLst/>
                <a:latin typeface="+mn-lt"/>
                <a:ea typeface="+mn-ea"/>
                <a:cs typeface="+mn-cs"/>
              </a:rPr>
              <a:t>), and debugging my project was much easier.</a:t>
            </a:r>
          </a:p>
          <a:p>
            <a:pPr lvl="2" rtl="0" fontAlgn="base"/>
            <a:r>
              <a:rPr lang="en-US" sz="1200" b="0" i="0" u="none" strike="noStrike" kern="1200" dirty="0">
                <a:solidFill>
                  <a:schemeClr val="tx1"/>
                </a:solidFill>
                <a:effectLst/>
                <a:latin typeface="+mn-lt"/>
                <a:ea typeface="+mn-ea"/>
                <a:cs typeface="+mn-cs"/>
              </a:rPr>
              <a:t>********************************RUN EXEs******************************</a:t>
            </a:r>
          </a:p>
          <a:p>
            <a:pPr lvl="3" rtl="0" fontAlgn="base"/>
            <a:r>
              <a:rPr lang="en-US" sz="1200" b="0" i="0" u="none" strike="noStrike" kern="1200" dirty="0">
                <a:solidFill>
                  <a:schemeClr val="tx1"/>
                </a:solidFill>
                <a:effectLst/>
                <a:latin typeface="+mn-lt"/>
                <a:ea typeface="+mn-ea"/>
                <a:cs typeface="+mn-cs"/>
              </a:rPr>
              <a:t>Lastly, I implemented a background task - which helps the program to keep running smoothly instead of getting stuck waiting </a:t>
            </a:r>
          </a:p>
          <a:p>
            <a:pPr lvl="2" rtl="0" fontAlgn="base"/>
            <a:r>
              <a:rPr lang="en-US" sz="1200" b="0" i="0" u="none" strike="noStrike" kern="1200" dirty="0">
                <a:solidFill>
                  <a:schemeClr val="tx1"/>
                </a:solidFill>
                <a:effectLst/>
                <a:latin typeface="+mn-lt"/>
                <a:ea typeface="+mn-ea"/>
                <a:cs typeface="+mn-cs"/>
              </a:rPr>
              <a:t>Application: Once I had all of the algorithm’s components complete and  tested, I implemented the algorithm into a Windows Form application in C#. The design of my application was all about ease of use, and I was looking for a design that would best suit my project goal. The Windows Form allowed me to do both.</a:t>
            </a:r>
          </a:p>
          <a:p>
            <a:endParaRPr lang="en-US" dirty="0"/>
          </a:p>
        </p:txBody>
      </p:sp>
      <p:sp>
        <p:nvSpPr>
          <p:cNvPr id="4" name="Slide Number Placeholder 3"/>
          <p:cNvSpPr>
            <a:spLocks noGrp="1"/>
          </p:cNvSpPr>
          <p:nvPr>
            <p:ph type="sldNum" sz="quarter" idx="5"/>
          </p:nvPr>
        </p:nvSpPr>
        <p:spPr/>
        <p:txBody>
          <a:bodyPr/>
          <a:lstStyle/>
          <a:p>
            <a:fld id="{16D4150A-A622-4B48-91F1-100F4075CD01}" type="slidenum">
              <a:rPr lang="en-US" smtClean="0"/>
              <a:t>23</a:t>
            </a:fld>
            <a:endParaRPr lang="en-US"/>
          </a:p>
        </p:txBody>
      </p:sp>
    </p:spTree>
    <p:extLst>
      <p:ext uri="{BB962C8B-B14F-4D97-AF65-F5344CB8AC3E}">
        <p14:creationId xmlns:p14="http://schemas.microsoft.com/office/powerpoint/2010/main" val="27933827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dirty="0">
                <a:solidFill>
                  <a:schemeClr val="tx1"/>
                </a:solidFill>
                <a:effectLst/>
                <a:latin typeface="+mn-lt"/>
                <a:ea typeface="+mn-ea"/>
                <a:cs typeface="+mn-cs"/>
              </a:rPr>
              <a:t>Coming into this project, there were a lot of unknowns for me. Even once I got started…even last week, I was always asking questions. My best learning technique was exactly that: asking my professors questions. Along with doing research on my own and coming to them with questions. </a:t>
            </a:r>
          </a:p>
          <a:p>
            <a:pPr rtl="0" fontAlgn="base"/>
            <a:r>
              <a:rPr lang="en-US" sz="1200" b="0" i="0" u="none" strike="noStrike" kern="1200" dirty="0">
                <a:solidFill>
                  <a:schemeClr val="tx1"/>
                </a:solidFill>
                <a:effectLst/>
                <a:latin typeface="+mn-lt"/>
                <a:ea typeface="+mn-ea"/>
                <a:cs typeface="+mn-cs"/>
              </a:rPr>
              <a:t>The C# guide was a big help with documentation and examples.</a:t>
            </a:r>
          </a:p>
          <a:p>
            <a:endParaRPr lang="en-US" dirty="0"/>
          </a:p>
        </p:txBody>
      </p:sp>
      <p:sp>
        <p:nvSpPr>
          <p:cNvPr id="4" name="Slide Number Placeholder 3"/>
          <p:cNvSpPr>
            <a:spLocks noGrp="1"/>
          </p:cNvSpPr>
          <p:nvPr>
            <p:ph type="sldNum" sz="quarter" idx="5"/>
          </p:nvPr>
        </p:nvSpPr>
        <p:spPr/>
        <p:txBody>
          <a:bodyPr/>
          <a:lstStyle/>
          <a:p>
            <a:fld id="{16D4150A-A622-4B48-91F1-100F4075CD01}" type="slidenum">
              <a:rPr lang="en-US" smtClean="0"/>
              <a:t>25</a:t>
            </a:fld>
            <a:endParaRPr lang="en-US"/>
          </a:p>
        </p:txBody>
      </p:sp>
    </p:spTree>
    <p:extLst>
      <p:ext uri="{BB962C8B-B14F-4D97-AF65-F5344CB8AC3E}">
        <p14:creationId xmlns:p14="http://schemas.microsoft.com/office/powerpoint/2010/main" val="38462825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dirty="0">
                <a:solidFill>
                  <a:schemeClr val="tx1"/>
                </a:solidFill>
                <a:effectLst/>
                <a:latin typeface="+mn-lt"/>
                <a:ea typeface="+mn-ea"/>
                <a:cs typeface="+mn-cs"/>
              </a:rPr>
              <a:t>Lastly, but most importantly…thank you to my professors for all of the work they have done this semester. And thank you all for attending.</a:t>
            </a:r>
          </a:p>
          <a:p>
            <a:pPr lvl="1" rtl="0" fontAlgn="base"/>
            <a:r>
              <a:rPr lang="en-US" sz="1200" b="0" i="0" u="none" strike="noStrike" kern="1200">
                <a:solidFill>
                  <a:schemeClr val="tx1"/>
                </a:solidFill>
                <a:effectLst/>
                <a:latin typeface="+mn-lt"/>
                <a:ea typeface="+mn-ea"/>
                <a:cs typeface="+mn-cs"/>
              </a:rPr>
              <a:t>Questions?</a:t>
            </a:r>
          </a:p>
          <a:p>
            <a:endParaRPr lang="en-US"/>
          </a:p>
        </p:txBody>
      </p:sp>
      <p:sp>
        <p:nvSpPr>
          <p:cNvPr id="4" name="Slide Number Placeholder 3"/>
          <p:cNvSpPr>
            <a:spLocks noGrp="1"/>
          </p:cNvSpPr>
          <p:nvPr>
            <p:ph type="sldNum" sz="quarter" idx="5"/>
          </p:nvPr>
        </p:nvSpPr>
        <p:spPr/>
        <p:txBody>
          <a:bodyPr/>
          <a:lstStyle/>
          <a:p>
            <a:fld id="{16D4150A-A622-4B48-91F1-100F4075CD01}" type="slidenum">
              <a:rPr lang="en-US" smtClean="0"/>
              <a:t>26</a:t>
            </a:fld>
            <a:endParaRPr lang="en-US"/>
          </a:p>
        </p:txBody>
      </p:sp>
    </p:spTree>
    <p:extLst>
      <p:ext uri="{BB962C8B-B14F-4D97-AF65-F5344CB8AC3E}">
        <p14:creationId xmlns:p14="http://schemas.microsoft.com/office/powerpoint/2010/main" val="27379939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dirty="0">
                <a:solidFill>
                  <a:schemeClr val="tx1"/>
                </a:solidFill>
                <a:effectLst/>
                <a:latin typeface="+mn-lt"/>
                <a:ea typeface="+mn-ea"/>
                <a:cs typeface="+mn-cs"/>
              </a:rPr>
              <a:t>As given to me at the beginning of the semester: </a:t>
            </a:r>
          </a:p>
          <a:p>
            <a:pPr rtl="0" fontAlgn="base"/>
            <a:r>
              <a:rPr lang="en-US" sz="1200" b="0" i="0" u="none" strike="noStrike" kern="1200" dirty="0">
                <a:solidFill>
                  <a:schemeClr val="tx1"/>
                </a:solidFill>
                <a:effectLst/>
                <a:latin typeface="+mn-lt"/>
                <a:ea typeface="+mn-ea"/>
                <a:cs typeface="+mn-cs"/>
              </a:rPr>
              <a:t>my project description is to “develop an application that builds an image from a collection of overlapping polygons of various sizes, colors, and transparencies that resembles an original image” </a:t>
            </a:r>
          </a:p>
          <a:p>
            <a:pPr rtl="0" fontAlgn="base"/>
            <a:endParaRPr lang="en-US" sz="1200" b="0" i="0" u="none" strike="noStrike" kern="1200" dirty="0">
              <a:solidFill>
                <a:schemeClr val="tx1"/>
              </a:solidFill>
              <a:effectLst/>
              <a:latin typeface="+mn-lt"/>
              <a:ea typeface="+mn-ea"/>
              <a:cs typeface="+mn-cs"/>
            </a:endParaRPr>
          </a:p>
          <a:p>
            <a:pPr rtl="0" fontAlgn="base"/>
            <a:r>
              <a:rPr lang="en-US" sz="1200" b="0" i="0" u="none" strike="noStrike" kern="1200" dirty="0">
                <a:solidFill>
                  <a:schemeClr val="tx1"/>
                </a:solidFill>
                <a:effectLst/>
                <a:latin typeface="+mn-lt"/>
                <a:ea typeface="+mn-ea"/>
                <a:cs typeface="+mn-cs"/>
              </a:rPr>
              <a:t>With that being said, there are the requirements for my project:</a:t>
            </a:r>
          </a:p>
          <a:p>
            <a:pPr lvl="1" rtl="0" fontAlgn="base"/>
            <a:r>
              <a:rPr lang="en-US" sz="1200" b="0" i="0" u="none" strike="noStrike" kern="1200" dirty="0">
                <a:solidFill>
                  <a:schemeClr val="tx1"/>
                </a:solidFill>
                <a:effectLst/>
                <a:latin typeface="+mn-lt"/>
                <a:ea typeface="+mn-ea"/>
                <a:cs typeface="+mn-cs"/>
              </a:rPr>
              <a:t>Use a genetic algorithm to find the best arrangement of polygons</a:t>
            </a:r>
          </a:p>
          <a:p>
            <a:pPr lvl="1" rtl="0" fontAlgn="base"/>
            <a:r>
              <a:rPr lang="en-US" sz="1200" b="0" i="0" u="none" strike="noStrike" kern="1200" dirty="0">
                <a:solidFill>
                  <a:schemeClr val="tx1"/>
                </a:solidFill>
                <a:effectLst/>
                <a:latin typeface="+mn-lt"/>
                <a:ea typeface="+mn-ea"/>
                <a:cs typeface="+mn-cs"/>
              </a:rPr>
              <a:t>Develop an interface to interact with the algorithm, allowing for modification of parameters and operators</a:t>
            </a:r>
          </a:p>
          <a:p>
            <a:pPr lvl="1" rtl="0" fontAlgn="base"/>
            <a:r>
              <a:rPr lang="en-US" sz="1200" b="0" i="0" u="none" strike="noStrike" kern="1200" dirty="0">
                <a:solidFill>
                  <a:schemeClr val="tx1"/>
                </a:solidFill>
                <a:effectLst/>
                <a:latin typeface="+mn-lt"/>
                <a:ea typeface="+mn-ea"/>
                <a:cs typeface="+mn-cs"/>
              </a:rPr>
              <a:t>Display good fit genomes with statistics</a:t>
            </a:r>
          </a:p>
          <a:p>
            <a:endParaRPr lang="en-US" dirty="0"/>
          </a:p>
        </p:txBody>
      </p:sp>
      <p:sp>
        <p:nvSpPr>
          <p:cNvPr id="4" name="Slide Number Placeholder 3"/>
          <p:cNvSpPr>
            <a:spLocks noGrp="1"/>
          </p:cNvSpPr>
          <p:nvPr>
            <p:ph type="sldNum" sz="quarter" idx="5"/>
          </p:nvPr>
        </p:nvSpPr>
        <p:spPr/>
        <p:txBody>
          <a:bodyPr/>
          <a:lstStyle/>
          <a:p>
            <a:fld id="{16D4150A-A622-4B48-91F1-100F4075CD01}" type="slidenum">
              <a:rPr lang="en-US" smtClean="0"/>
              <a:t>4</a:t>
            </a:fld>
            <a:endParaRPr lang="en-US"/>
          </a:p>
        </p:txBody>
      </p:sp>
    </p:spTree>
    <p:extLst>
      <p:ext uri="{BB962C8B-B14F-4D97-AF65-F5344CB8AC3E}">
        <p14:creationId xmlns:p14="http://schemas.microsoft.com/office/powerpoint/2010/main" val="22963794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dirty="0">
                <a:solidFill>
                  <a:schemeClr val="tx1"/>
                </a:solidFill>
                <a:effectLst/>
                <a:latin typeface="+mn-lt"/>
                <a:ea typeface="+mn-ea"/>
                <a:cs typeface="+mn-cs"/>
              </a:rPr>
              <a:t>My process began with researching a genetic algorithm, how it works, and finding a way to implement one to solve my project goal. </a:t>
            </a:r>
          </a:p>
          <a:p>
            <a:pPr rtl="0" fontAlgn="base"/>
            <a:r>
              <a:rPr lang="en-US" sz="1200" b="0" i="0" u="none" strike="noStrike" kern="1200" dirty="0">
                <a:solidFill>
                  <a:schemeClr val="tx1"/>
                </a:solidFill>
                <a:effectLst/>
                <a:latin typeface="+mn-lt"/>
                <a:ea typeface="+mn-ea"/>
                <a:cs typeface="+mn-cs"/>
              </a:rPr>
              <a:t>From my research, I am able to define the following terms with respect to my project. These are the terms I mentioned while demonstrating my interface.</a:t>
            </a:r>
          </a:p>
          <a:p>
            <a:pPr rtl="0" fontAlgn="base"/>
            <a:r>
              <a:rPr lang="en-US" sz="1200" b="0" i="0" u="none" strike="noStrike" kern="1200" dirty="0">
                <a:solidFill>
                  <a:schemeClr val="tx1"/>
                </a:solidFill>
                <a:effectLst/>
                <a:latin typeface="+mn-lt"/>
                <a:ea typeface="+mn-ea"/>
                <a:cs typeface="+mn-cs"/>
              </a:rPr>
              <a:t>Terms:</a:t>
            </a:r>
          </a:p>
          <a:p>
            <a:pPr lvl="1" rtl="0" fontAlgn="base"/>
            <a:r>
              <a:rPr lang="en-US" sz="1200" b="0" i="0" u="none" strike="noStrike" kern="1200" dirty="0">
                <a:solidFill>
                  <a:schemeClr val="tx1"/>
                </a:solidFill>
                <a:effectLst/>
                <a:latin typeface="+mn-lt"/>
                <a:ea typeface="+mn-ea"/>
                <a:cs typeface="+mn-cs"/>
              </a:rPr>
              <a:t>Genetic algorithm is defined as “a machine learning method that is used to find an optimal solution…and is based on the theory of natural selection by Charles Darwin.”</a:t>
            </a:r>
          </a:p>
          <a:p>
            <a:pPr lvl="2" rtl="0" fontAlgn="base"/>
            <a:r>
              <a:rPr lang="en-US" sz="1200" b="0" i="0" u="none" strike="noStrike" kern="1200" dirty="0">
                <a:solidFill>
                  <a:schemeClr val="tx1"/>
                </a:solidFill>
                <a:effectLst/>
                <a:latin typeface="+mn-lt"/>
                <a:ea typeface="+mn-ea"/>
                <a:cs typeface="+mn-cs"/>
              </a:rPr>
              <a:t>The optimal solution is the image that resembles the original image the most…or as I refer to it: the survival of the prettiest.</a:t>
            </a:r>
          </a:p>
          <a:p>
            <a:pPr lvl="2" rtl="0" fontAlgn="base"/>
            <a:endParaRPr lang="en-US" sz="1200" b="0" i="0" u="none" strike="noStrike" kern="1200" dirty="0">
              <a:solidFill>
                <a:schemeClr val="tx1"/>
              </a:solidFill>
              <a:effectLst/>
              <a:latin typeface="+mn-lt"/>
              <a:ea typeface="+mn-ea"/>
              <a:cs typeface="+mn-cs"/>
            </a:endParaRPr>
          </a:p>
          <a:p>
            <a:pPr lvl="1" rtl="0" fontAlgn="base"/>
            <a:r>
              <a:rPr lang="en-US" sz="1200" b="0" i="0" u="none" strike="noStrike" kern="1200" dirty="0">
                <a:solidFill>
                  <a:schemeClr val="tx1"/>
                </a:solidFill>
                <a:effectLst/>
                <a:latin typeface="+mn-lt"/>
                <a:ea typeface="+mn-ea"/>
                <a:cs typeface="+mn-cs"/>
              </a:rPr>
              <a:t>Individuals are the genomes of the population, potential solutions to the problem. In my algorithm, each Individual is an image of polygons attempting to reconstruct the original “target” image, and has a ‘fitness score.’</a:t>
            </a:r>
          </a:p>
          <a:p>
            <a:pPr lvl="1" rtl="0" fontAlgn="base"/>
            <a:endParaRPr lang="en-US" sz="1200" b="0" i="0" u="none" strike="noStrike" kern="1200" dirty="0">
              <a:solidFill>
                <a:schemeClr val="tx1"/>
              </a:solidFill>
              <a:effectLst/>
              <a:latin typeface="+mn-lt"/>
              <a:ea typeface="+mn-ea"/>
              <a:cs typeface="+mn-cs"/>
            </a:endParaRPr>
          </a:p>
          <a:p>
            <a:pPr lvl="1" rtl="0" fontAlgn="base"/>
            <a:r>
              <a:rPr lang="en-US" sz="1200" b="0" i="0" u="none" strike="noStrike" kern="1200" dirty="0">
                <a:solidFill>
                  <a:schemeClr val="tx1"/>
                </a:solidFill>
                <a:effectLst/>
                <a:latin typeface="+mn-lt"/>
                <a:ea typeface="+mn-ea"/>
                <a:cs typeface="+mn-cs"/>
              </a:rPr>
              <a:t>The Fitness Score determine how good an Individual is in its population</a:t>
            </a:r>
          </a:p>
          <a:p>
            <a:pPr lvl="1" rtl="0" fontAlgn="base"/>
            <a:r>
              <a:rPr lang="en-US" sz="1200" b="0" i="0" u="none" strike="noStrike" kern="1200" dirty="0">
                <a:solidFill>
                  <a:schemeClr val="tx1"/>
                </a:solidFill>
                <a:effectLst/>
                <a:latin typeface="+mn-lt"/>
                <a:ea typeface="+mn-ea"/>
                <a:cs typeface="+mn-cs"/>
              </a:rPr>
              <a:t>Using the Fitness Score, the algorithm will be able identify the “BEST” Individuals.</a:t>
            </a:r>
          </a:p>
          <a:p>
            <a:pPr lvl="1" rtl="0" fontAlgn="base"/>
            <a:r>
              <a:rPr lang="en-US" sz="1200" b="0" i="0" u="none" strike="noStrike" kern="1200" dirty="0">
                <a:solidFill>
                  <a:schemeClr val="tx1"/>
                </a:solidFill>
                <a:effectLst/>
                <a:latin typeface="+mn-lt"/>
                <a:ea typeface="+mn-ea"/>
                <a:cs typeface="+mn-cs"/>
              </a:rPr>
              <a:t>Which is the process called selection. </a:t>
            </a:r>
          </a:p>
          <a:p>
            <a:pPr lvl="1" rtl="0" fontAlgn="base"/>
            <a:endParaRPr lang="en-US" sz="1200" b="0" i="0" u="none" strike="noStrike" kern="1200" dirty="0">
              <a:solidFill>
                <a:schemeClr val="tx1"/>
              </a:solidFill>
              <a:effectLst/>
              <a:latin typeface="+mn-lt"/>
              <a:ea typeface="+mn-ea"/>
              <a:cs typeface="+mn-cs"/>
            </a:endParaRPr>
          </a:p>
          <a:p>
            <a:pPr lvl="1" rtl="0" fontAlgn="base"/>
            <a:r>
              <a:rPr lang="en-US" sz="1200" b="0" i="0" u="none" strike="noStrike" kern="1200" dirty="0">
                <a:solidFill>
                  <a:schemeClr val="tx1"/>
                </a:solidFill>
                <a:effectLst/>
                <a:latin typeface="+mn-lt"/>
                <a:ea typeface="+mn-ea"/>
                <a:cs typeface="+mn-cs"/>
              </a:rPr>
              <a:t>Next, Mutation. The process of altering an Individual’s “genes”, its polygons’ points and color.</a:t>
            </a:r>
          </a:p>
          <a:p>
            <a:pPr lvl="1" rtl="0" fontAlgn="base"/>
            <a:r>
              <a:rPr lang="en-US" sz="1200" b="0" i="0" u="none" strike="noStrike" kern="1200" dirty="0">
                <a:solidFill>
                  <a:schemeClr val="tx1"/>
                </a:solidFill>
                <a:effectLst/>
                <a:latin typeface="+mn-lt"/>
                <a:ea typeface="+mn-ea"/>
                <a:cs typeface="+mn-cs"/>
              </a:rPr>
              <a:t>******************************************RUN EXE****************************************</a:t>
            </a:r>
          </a:p>
          <a:p>
            <a:pPr lvl="1" rtl="0" fontAlgn="base"/>
            <a:r>
              <a:rPr lang="en-US" sz="1200" b="0" i="0" u="none" strike="noStrike" kern="1200" dirty="0">
                <a:solidFill>
                  <a:schemeClr val="tx1"/>
                </a:solidFill>
                <a:effectLst/>
                <a:latin typeface="+mn-lt"/>
                <a:ea typeface="+mn-ea"/>
                <a:cs typeface="+mn-cs"/>
              </a:rPr>
              <a:t>Lastly, Crossover. The process of merging the genes of two Individuals to create a new Individual.</a:t>
            </a:r>
          </a:p>
          <a:p>
            <a:pPr lvl="1" rtl="0" fontAlgn="base"/>
            <a:r>
              <a:rPr lang="en-US" sz="1200" b="0" i="0" u="none" strike="noStrike" kern="1200" dirty="0">
                <a:solidFill>
                  <a:schemeClr val="tx1"/>
                </a:solidFill>
                <a:effectLst/>
                <a:latin typeface="+mn-lt"/>
                <a:ea typeface="+mn-ea"/>
                <a:cs typeface="+mn-cs"/>
              </a:rPr>
              <a:t>*****************************************RUN EXE******************************************</a:t>
            </a:r>
          </a:p>
          <a:p>
            <a:pPr lvl="1" rtl="0" fontAlgn="base"/>
            <a:r>
              <a:rPr lang="en-US" sz="1200" b="0" i="0" u="none" strike="noStrike" kern="1200" dirty="0">
                <a:solidFill>
                  <a:schemeClr val="tx1"/>
                </a:solidFill>
                <a:effectLst/>
                <a:latin typeface="+mn-lt"/>
                <a:ea typeface="+mn-ea"/>
                <a:cs typeface="+mn-cs"/>
              </a:rPr>
              <a:t>By doing selection, mutation, and crossover, the algorithm creates a new population - with the hope of improving Individuals to resemble the original “target” image.</a:t>
            </a:r>
          </a:p>
          <a:p>
            <a:pPr lvl="1" rtl="0" fontAlgn="base"/>
            <a:endParaRPr lang="en-US" sz="1200" b="0" i="0" u="none" strike="noStrike" kern="1200" dirty="0">
              <a:solidFill>
                <a:schemeClr val="tx1"/>
              </a:solidFill>
              <a:effectLst/>
              <a:latin typeface="+mn-lt"/>
              <a:ea typeface="+mn-ea"/>
              <a:cs typeface="+mn-cs"/>
            </a:endParaRPr>
          </a:p>
          <a:p>
            <a:pPr lvl="1" rtl="0" fontAlgn="base"/>
            <a:r>
              <a:rPr lang="en-US" sz="1200" b="0" i="0" u="none" strike="noStrike" kern="1200">
                <a:solidFill>
                  <a:schemeClr val="tx1"/>
                </a:solidFill>
                <a:effectLst/>
                <a:latin typeface="+mn-lt"/>
                <a:ea typeface="+mn-ea"/>
                <a:cs typeface="+mn-cs"/>
              </a:rPr>
              <a:t>************TALK ABOUT THE DIAGRA</a:t>
            </a:r>
            <a:r>
              <a:rPr lang="en-US" sz="1200" b="0" i="0" u="none" strike="noStrike" kern="1200" dirty="0">
                <a:solidFill>
                  <a:schemeClr val="tx1"/>
                </a:solidFill>
                <a:effectLst/>
                <a:latin typeface="+mn-lt"/>
                <a:ea typeface="+mn-ea"/>
                <a:cs typeface="+mn-cs"/>
              </a:rPr>
              <a:t>M</a:t>
            </a:r>
          </a:p>
          <a:p>
            <a:endParaRPr lang="en-US" dirty="0"/>
          </a:p>
        </p:txBody>
      </p:sp>
      <p:sp>
        <p:nvSpPr>
          <p:cNvPr id="4" name="Slide Number Placeholder 3"/>
          <p:cNvSpPr>
            <a:spLocks noGrp="1"/>
          </p:cNvSpPr>
          <p:nvPr>
            <p:ph type="sldNum" sz="quarter" idx="5"/>
          </p:nvPr>
        </p:nvSpPr>
        <p:spPr/>
        <p:txBody>
          <a:bodyPr/>
          <a:lstStyle/>
          <a:p>
            <a:fld id="{16D4150A-A622-4B48-91F1-100F4075CD01}" type="slidenum">
              <a:rPr lang="en-US" smtClean="0"/>
              <a:t>7</a:t>
            </a:fld>
            <a:endParaRPr lang="en-US"/>
          </a:p>
        </p:txBody>
      </p:sp>
    </p:spTree>
    <p:extLst>
      <p:ext uri="{BB962C8B-B14F-4D97-AF65-F5344CB8AC3E}">
        <p14:creationId xmlns:p14="http://schemas.microsoft.com/office/powerpoint/2010/main" val="28938761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dirty="0">
                <a:solidFill>
                  <a:schemeClr val="tx1"/>
                </a:solidFill>
                <a:effectLst/>
                <a:latin typeface="+mn-lt"/>
                <a:ea typeface="+mn-ea"/>
                <a:cs typeface="+mn-cs"/>
              </a:rPr>
              <a:t>Now that I have introduced the components of the algorithm and the goal. Let’s see the algorithm in action, I will click through a run we did of Snoopy.</a:t>
            </a:r>
          </a:p>
          <a:p>
            <a:pPr rtl="0" fontAlgn="base"/>
            <a:endParaRPr lang="en-US" sz="1200" b="0" i="0" u="none" strike="noStrike"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16D4150A-A622-4B48-91F1-100F4075CD01}" type="slidenum">
              <a:rPr lang="en-US" smtClean="0"/>
              <a:t>8</a:t>
            </a:fld>
            <a:endParaRPr lang="en-US"/>
          </a:p>
        </p:txBody>
      </p:sp>
    </p:spTree>
    <p:extLst>
      <p:ext uri="{BB962C8B-B14F-4D97-AF65-F5344CB8AC3E}">
        <p14:creationId xmlns:p14="http://schemas.microsoft.com/office/powerpoint/2010/main" val="23699229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dirty="0">
                <a:solidFill>
                  <a:schemeClr val="tx1"/>
                </a:solidFill>
                <a:effectLst/>
                <a:latin typeface="+mn-lt"/>
                <a:ea typeface="+mn-ea"/>
                <a:cs typeface="+mn-cs"/>
              </a:rPr>
              <a:t>While I do so, I will talk a little bit about some of the challenges I encountered in the process and how I reached my solution. </a:t>
            </a:r>
          </a:p>
        </p:txBody>
      </p:sp>
      <p:sp>
        <p:nvSpPr>
          <p:cNvPr id="4" name="Slide Number Placeholder 3"/>
          <p:cNvSpPr>
            <a:spLocks noGrp="1"/>
          </p:cNvSpPr>
          <p:nvPr>
            <p:ph type="sldNum" sz="quarter" idx="5"/>
          </p:nvPr>
        </p:nvSpPr>
        <p:spPr/>
        <p:txBody>
          <a:bodyPr/>
          <a:lstStyle/>
          <a:p>
            <a:fld id="{16D4150A-A622-4B48-91F1-100F4075CD01}" type="slidenum">
              <a:rPr lang="en-US" smtClean="0"/>
              <a:t>9</a:t>
            </a:fld>
            <a:endParaRPr lang="en-US"/>
          </a:p>
        </p:txBody>
      </p:sp>
    </p:spTree>
    <p:extLst>
      <p:ext uri="{BB962C8B-B14F-4D97-AF65-F5344CB8AC3E}">
        <p14:creationId xmlns:p14="http://schemas.microsoft.com/office/powerpoint/2010/main" val="24785143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The first challenge I encountered was finding the adequate</a:t>
            </a:r>
            <a:endParaRPr lang="en-US" dirty="0"/>
          </a:p>
        </p:txBody>
      </p:sp>
      <p:sp>
        <p:nvSpPr>
          <p:cNvPr id="4" name="Slide Number Placeholder 3"/>
          <p:cNvSpPr>
            <a:spLocks noGrp="1"/>
          </p:cNvSpPr>
          <p:nvPr>
            <p:ph type="sldNum" sz="quarter" idx="5"/>
          </p:nvPr>
        </p:nvSpPr>
        <p:spPr/>
        <p:txBody>
          <a:bodyPr/>
          <a:lstStyle/>
          <a:p>
            <a:fld id="{16D4150A-A622-4B48-91F1-100F4075CD01}" type="slidenum">
              <a:rPr lang="en-US" smtClean="0"/>
              <a:t>10</a:t>
            </a:fld>
            <a:endParaRPr lang="en-US"/>
          </a:p>
        </p:txBody>
      </p:sp>
    </p:spTree>
    <p:extLst>
      <p:ext uri="{BB962C8B-B14F-4D97-AF65-F5344CB8AC3E}">
        <p14:creationId xmlns:p14="http://schemas.microsoft.com/office/powerpoint/2010/main" val="42604229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number of Individuals and polygons to run the algorithm on.</a:t>
            </a:r>
          </a:p>
          <a:p>
            <a:endParaRPr lang="en-US" dirty="0"/>
          </a:p>
        </p:txBody>
      </p:sp>
      <p:sp>
        <p:nvSpPr>
          <p:cNvPr id="4" name="Slide Number Placeholder 3"/>
          <p:cNvSpPr>
            <a:spLocks noGrp="1"/>
          </p:cNvSpPr>
          <p:nvPr>
            <p:ph type="sldNum" sz="quarter" idx="5"/>
          </p:nvPr>
        </p:nvSpPr>
        <p:spPr/>
        <p:txBody>
          <a:bodyPr/>
          <a:lstStyle/>
          <a:p>
            <a:fld id="{16D4150A-A622-4B48-91F1-100F4075CD01}" type="slidenum">
              <a:rPr lang="en-US" smtClean="0"/>
              <a:t>11</a:t>
            </a:fld>
            <a:endParaRPr lang="en-US"/>
          </a:p>
        </p:txBody>
      </p:sp>
    </p:spTree>
    <p:extLst>
      <p:ext uri="{BB962C8B-B14F-4D97-AF65-F5344CB8AC3E}">
        <p14:creationId xmlns:p14="http://schemas.microsoft.com/office/powerpoint/2010/main" val="3931759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I found that larger numbers of both would not only take more time, </a:t>
            </a:r>
            <a:endParaRPr lang="en-US" dirty="0"/>
          </a:p>
        </p:txBody>
      </p:sp>
      <p:sp>
        <p:nvSpPr>
          <p:cNvPr id="4" name="Slide Number Placeholder 3"/>
          <p:cNvSpPr>
            <a:spLocks noGrp="1"/>
          </p:cNvSpPr>
          <p:nvPr>
            <p:ph type="sldNum" sz="quarter" idx="5"/>
          </p:nvPr>
        </p:nvSpPr>
        <p:spPr/>
        <p:txBody>
          <a:bodyPr/>
          <a:lstStyle/>
          <a:p>
            <a:fld id="{16D4150A-A622-4B48-91F1-100F4075CD01}" type="slidenum">
              <a:rPr lang="en-US" smtClean="0"/>
              <a:t>12</a:t>
            </a:fld>
            <a:endParaRPr lang="en-US"/>
          </a:p>
        </p:txBody>
      </p:sp>
    </p:spTree>
    <p:extLst>
      <p:ext uri="{BB962C8B-B14F-4D97-AF65-F5344CB8AC3E}">
        <p14:creationId xmlns:p14="http://schemas.microsoft.com/office/powerpoint/2010/main" val="30824198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12BED07-6713-92AA-40AF-AE58F4F83C7A}"/>
              </a:ext>
            </a:extLst>
          </p:cNvPr>
          <p:cNvSpPr>
            <a:spLocks noGrp="1"/>
          </p:cNvSpPr>
          <p:nvPr>
            <p:ph type="subTitle" idx="1"/>
          </p:nvPr>
        </p:nvSpPr>
        <p:spPr>
          <a:xfrm>
            <a:off x="1295400" y="4701464"/>
            <a:ext cx="8952782" cy="1204036"/>
          </a:xfrm>
        </p:spPr>
        <p:txBody>
          <a:bodyPr>
            <a:normAutofit/>
          </a:bodyPr>
          <a:lstStyle>
            <a:lvl1pPr marL="0" indent="0" algn="l">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4FC9EF77-BF49-E4C1-0FC7-563354777900}"/>
              </a:ext>
            </a:extLst>
          </p:cNvPr>
          <p:cNvSpPr>
            <a:spLocks noGrp="1"/>
          </p:cNvSpPr>
          <p:nvPr>
            <p:ph type="dt" sz="half" idx="10"/>
          </p:nvPr>
        </p:nvSpPr>
        <p:spPr/>
        <p:txBody>
          <a:bodyPr/>
          <a:lstStyle/>
          <a:p>
            <a:fld id="{5DBDDF98-C922-483F-97E9-3E76B0201B42}" type="datetimeFigureOut">
              <a:rPr lang="en-US" smtClean="0"/>
              <a:t>5/5/2026</a:t>
            </a:fld>
            <a:endParaRPr lang="en-US"/>
          </a:p>
        </p:txBody>
      </p:sp>
      <p:sp>
        <p:nvSpPr>
          <p:cNvPr id="5" name="Footer Placeholder 4">
            <a:extLst>
              <a:ext uri="{FF2B5EF4-FFF2-40B4-BE49-F238E27FC236}">
                <a16:creationId xmlns:a16="http://schemas.microsoft.com/office/drawing/2014/main" id="{72BD5853-25AA-1C3D-EAD2-496674792D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57F0DAD-5850-CAAE-CD25-4D6DDDFF3A18}"/>
              </a:ext>
            </a:extLst>
          </p:cNvPr>
          <p:cNvSpPr>
            <a:spLocks noGrp="1"/>
          </p:cNvSpPr>
          <p:nvPr>
            <p:ph type="sldNum" sz="quarter" idx="12"/>
          </p:nvPr>
        </p:nvSpPr>
        <p:spPr/>
        <p:txBody>
          <a:bodyPr/>
          <a:lstStyle/>
          <a:p>
            <a:fld id="{1B8B3671-A306-4A69-8480-FA9BE839245D}" type="slidenum">
              <a:rPr lang="en-US" smtClean="0"/>
              <a:t>‹#›</a:t>
            </a:fld>
            <a:endParaRPr lang="en-US"/>
          </a:p>
        </p:txBody>
      </p:sp>
      <p:sp>
        <p:nvSpPr>
          <p:cNvPr id="2" name="Title 1">
            <a:extLst>
              <a:ext uri="{FF2B5EF4-FFF2-40B4-BE49-F238E27FC236}">
                <a16:creationId xmlns:a16="http://schemas.microsoft.com/office/drawing/2014/main" id="{534851B1-0B20-9549-0D70-886AA9D04532}"/>
              </a:ext>
            </a:extLst>
          </p:cNvPr>
          <p:cNvSpPr>
            <a:spLocks noGrp="1"/>
          </p:cNvSpPr>
          <p:nvPr>
            <p:ph type="ctrTitle"/>
          </p:nvPr>
        </p:nvSpPr>
        <p:spPr>
          <a:xfrm>
            <a:off x="1295400" y="952500"/>
            <a:ext cx="8952781" cy="3748824"/>
          </a:xfrm>
          <a:noFill/>
        </p:spPr>
        <p:txBody>
          <a:bodyPr anchor="b">
            <a:normAutofit/>
          </a:bodyPr>
          <a:lstStyle>
            <a:lvl1pPr algn="l">
              <a:defRPr sz="3200" spc="530" baseline="0"/>
            </a:lvl1pPr>
          </a:lstStyle>
          <a:p>
            <a:r>
              <a:rPr lang="en-US" dirty="0"/>
              <a:t>Click to edit Master title style</a:t>
            </a:r>
          </a:p>
        </p:txBody>
      </p:sp>
    </p:spTree>
    <p:extLst>
      <p:ext uri="{BB962C8B-B14F-4D97-AF65-F5344CB8AC3E}">
        <p14:creationId xmlns:p14="http://schemas.microsoft.com/office/powerpoint/2010/main" val="31375461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D2C3AB-851A-0D2F-B3AE-5B161CFFC00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E89FD6B-3621-3904-7878-A2825C69250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9808AE9-D8ED-ED5D-D7B0-A43811777E81}"/>
              </a:ext>
            </a:extLst>
          </p:cNvPr>
          <p:cNvSpPr>
            <a:spLocks noGrp="1"/>
          </p:cNvSpPr>
          <p:nvPr>
            <p:ph type="dt" sz="half" idx="10"/>
          </p:nvPr>
        </p:nvSpPr>
        <p:spPr/>
        <p:txBody>
          <a:bodyPr/>
          <a:lstStyle/>
          <a:p>
            <a:fld id="{5DBDDF98-C922-483F-97E9-3E76B0201B42}" type="datetimeFigureOut">
              <a:rPr lang="en-US" smtClean="0"/>
              <a:t>5/5/2026</a:t>
            </a:fld>
            <a:endParaRPr lang="en-US"/>
          </a:p>
        </p:txBody>
      </p:sp>
      <p:sp>
        <p:nvSpPr>
          <p:cNvPr id="5" name="Footer Placeholder 4">
            <a:extLst>
              <a:ext uri="{FF2B5EF4-FFF2-40B4-BE49-F238E27FC236}">
                <a16:creationId xmlns:a16="http://schemas.microsoft.com/office/drawing/2014/main" id="{9A9EF98B-AC81-D122-3D05-9C4E2FE423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9FB543-B138-6627-3714-12105D172AD5}"/>
              </a:ext>
            </a:extLst>
          </p:cNvPr>
          <p:cNvSpPr>
            <a:spLocks noGrp="1"/>
          </p:cNvSpPr>
          <p:nvPr>
            <p:ph type="sldNum" sz="quarter" idx="12"/>
          </p:nvPr>
        </p:nvSpPr>
        <p:spPr/>
        <p:txBody>
          <a:bodyPr/>
          <a:lstStyle/>
          <a:p>
            <a:fld id="{1B8B3671-A306-4A69-8480-FA9BE839245D}" type="slidenum">
              <a:rPr lang="en-US" smtClean="0"/>
              <a:t>‹#›</a:t>
            </a:fld>
            <a:endParaRPr lang="en-US"/>
          </a:p>
        </p:txBody>
      </p:sp>
    </p:spTree>
    <p:extLst>
      <p:ext uri="{BB962C8B-B14F-4D97-AF65-F5344CB8AC3E}">
        <p14:creationId xmlns:p14="http://schemas.microsoft.com/office/powerpoint/2010/main" val="20107637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03DE16D-F1A0-DDB5-A98C-A9055C93D914}"/>
              </a:ext>
            </a:extLst>
          </p:cNvPr>
          <p:cNvSpPr>
            <a:spLocks noGrp="1"/>
          </p:cNvSpPr>
          <p:nvPr>
            <p:ph type="title" orient="vert"/>
          </p:nvPr>
        </p:nvSpPr>
        <p:spPr>
          <a:xfrm>
            <a:off x="9188334" y="952499"/>
            <a:ext cx="2051165" cy="4953001"/>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D8A548F-8DA7-C53C-1BFE-7C720CB20FA1}"/>
              </a:ext>
            </a:extLst>
          </p:cNvPr>
          <p:cNvSpPr>
            <a:spLocks noGrp="1"/>
          </p:cNvSpPr>
          <p:nvPr>
            <p:ph type="body" orient="vert" idx="1"/>
          </p:nvPr>
        </p:nvSpPr>
        <p:spPr>
          <a:xfrm>
            <a:off x="952500" y="952499"/>
            <a:ext cx="8235834" cy="4953001"/>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C12EA2C8-1C90-25D0-8B0A-30B73CFD3EDE}"/>
              </a:ext>
            </a:extLst>
          </p:cNvPr>
          <p:cNvSpPr>
            <a:spLocks noGrp="1"/>
          </p:cNvSpPr>
          <p:nvPr>
            <p:ph type="dt" sz="half" idx="10"/>
          </p:nvPr>
        </p:nvSpPr>
        <p:spPr/>
        <p:txBody>
          <a:bodyPr/>
          <a:lstStyle/>
          <a:p>
            <a:fld id="{5DBDDF98-C922-483F-97E9-3E76B0201B42}" type="datetimeFigureOut">
              <a:rPr lang="en-US" smtClean="0"/>
              <a:t>5/5/2026</a:t>
            </a:fld>
            <a:endParaRPr lang="en-US"/>
          </a:p>
        </p:txBody>
      </p:sp>
      <p:sp>
        <p:nvSpPr>
          <p:cNvPr id="5" name="Footer Placeholder 4">
            <a:extLst>
              <a:ext uri="{FF2B5EF4-FFF2-40B4-BE49-F238E27FC236}">
                <a16:creationId xmlns:a16="http://schemas.microsoft.com/office/drawing/2014/main" id="{EA6FF1A4-0404-DA2D-1EA4-828091C0497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457155-0F4A-F7B7-C4A8-755572E98C2E}"/>
              </a:ext>
            </a:extLst>
          </p:cNvPr>
          <p:cNvSpPr>
            <a:spLocks noGrp="1"/>
          </p:cNvSpPr>
          <p:nvPr>
            <p:ph type="sldNum" sz="quarter" idx="12"/>
          </p:nvPr>
        </p:nvSpPr>
        <p:spPr/>
        <p:txBody>
          <a:bodyPr/>
          <a:lstStyle/>
          <a:p>
            <a:fld id="{1B8B3671-A306-4A69-8480-FA9BE839245D}" type="slidenum">
              <a:rPr lang="en-US" smtClean="0"/>
              <a:t>‹#›</a:t>
            </a:fld>
            <a:endParaRPr lang="en-US"/>
          </a:p>
        </p:txBody>
      </p:sp>
    </p:spTree>
    <p:extLst>
      <p:ext uri="{BB962C8B-B14F-4D97-AF65-F5344CB8AC3E}">
        <p14:creationId xmlns:p14="http://schemas.microsoft.com/office/powerpoint/2010/main" val="34803947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B48F26-B5E3-8A90-51FC-8520D1D7322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7EA4D95-10F3-6212-8302-5610C43E322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2281BE7-A53D-441E-0393-0E59412C9117}"/>
              </a:ext>
            </a:extLst>
          </p:cNvPr>
          <p:cNvSpPr>
            <a:spLocks noGrp="1"/>
          </p:cNvSpPr>
          <p:nvPr>
            <p:ph type="dt" sz="half" idx="10"/>
          </p:nvPr>
        </p:nvSpPr>
        <p:spPr/>
        <p:txBody>
          <a:bodyPr/>
          <a:lstStyle/>
          <a:p>
            <a:fld id="{5DBDDF98-C922-483F-97E9-3E76B0201B42}" type="datetimeFigureOut">
              <a:rPr lang="en-US" smtClean="0"/>
              <a:t>5/5/2026</a:t>
            </a:fld>
            <a:endParaRPr lang="en-US"/>
          </a:p>
        </p:txBody>
      </p:sp>
      <p:sp>
        <p:nvSpPr>
          <p:cNvPr id="5" name="Footer Placeholder 4">
            <a:extLst>
              <a:ext uri="{FF2B5EF4-FFF2-40B4-BE49-F238E27FC236}">
                <a16:creationId xmlns:a16="http://schemas.microsoft.com/office/drawing/2014/main" id="{0DEF10F0-B23F-BF4B-DB66-9BCF734DB98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265DDEC-13A7-D988-D082-03076F80F1F0}"/>
              </a:ext>
            </a:extLst>
          </p:cNvPr>
          <p:cNvSpPr>
            <a:spLocks noGrp="1"/>
          </p:cNvSpPr>
          <p:nvPr>
            <p:ph type="sldNum" sz="quarter" idx="12"/>
          </p:nvPr>
        </p:nvSpPr>
        <p:spPr/>
        <p:txBody>
          <a:bodyPr/>
          <a:lstStyle/>
          <a:p>
            <a:fld id="{1B8B3671-A306-4A69-8480-FA9BE839245D}" type="slidenum">
              <a:rPr lang="en-US" smtClean="0"/>
              <a:t>‹#›</a:t>
            </a:fld>
            <a:endParaRPr lang="en-US"/>
          </a:p>
        </p:txBody>
      </p:sp>
    </p:spTree>
    <p:extLst>
      <p:ext uri="{BB962C8B-B14F-4D97-AF65-F5344CB8AC3E}">
        <p14:creationId xmlns:p14="http://schemas.microsoft.com/office/powerpoint/2010/main" val="30453952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D80CFA-45ED-71B0-EE3E-CCE6D5C19377}"/>
              </a:ext>
            </a:extLst>
          </p:cNvPr>
          <p:cNvSpPr>
            <a:spLocks noGrp="1"/>
          </p:cNvSpPr>
          <p:nvPr>
            <p:ph type="title"/>
          </p:nvPr>
        </p:nvSpPr>
        <p:spPr>
          <a:xfrm>
            <a:off x="1295400" y="1618211"/>
            <a:ext cx="8412190" cy="3944389"/>
          </a:xfrm>
        </p:spPr>
        <p:txBody>
          <a:bodyPr anchor="t">
            <a:normAutofit/>
          </a:bodyPr>
          <a:lstStyle>
            <a:lvl1pPr>
              <a:defRPr sz="3200"/>
            </a:lvl1pPr>
          </a:lstStyle>
          <a:p>
            <a:r>
              <a:rPr lang="en-US" dirty="0"/>
              <a:t>Click to edit Master title style</a:t>
            </a:r>
          </a:p>
        </p:txBody>
      </p:sp>
      <p:sp>
        <p:nvSpPr>
          <p:cNvPr id="3" name="Text Placeholder 2">
            <a:extLst>
              <a:ext uri="{FF2B5EF4-FFF2-40B4-BE49-F238E27FC236}">
                <a16:creationId xmlns:a16="http://schemas.microsoft.com/office/drawing/2014/main" id="{8F37BECA-A01D-7D7A-F2A6-891EC9D22945}"/>
              </a:ext>
            </a:extLst>
          </p:cNvPr>
          <p:cNvSpPr>
            <a:spLocks noGrp="1"/>
          </p:cNvSpPr>
          <p:nvPr>
            <p:ph type="body" idx="1"/>
          </p:nvPr>
        </p:nvSpPr>
        <p:spPr>
          <a:xfrm>
            <a:off x="1295400" y="908858"/>
            <a:ext cx="8412192" cy="676102"/>
          </a:xfrm>
        </p:spPr>
        <p:txBody>
          <a:bodyPr anchor="b">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86716478-6FAF-D420-0B87-6EABB81E887C}"/>
              </a:ext>
            </a:extLst>
          </p:cNvPr>
          <p:cNvSpPr>
            <a:spLocks noGrp="1"/>
          </p:cNvSpPr>
          <p:nvPr>
            <p:ph type="dt" sz="half" idx="10"/>
          </p:nvPr>
        </p:nvSpPr>
        <p:spPr/>
        <p:txBody>
          <a:bodyPr/>
          <a:lstStyle/>
          <a:p>
            <a:fld id="{5DBDDF98-C922-483F-97E9-3E76B0201B42}" type="datetimeFigureOut">
              <a:rPr lang="en-US" smtClean="0"/>
              <a:t>5/5/2026</a:t>
            </a:fld>
            <a:endParaRPr lang="en-US"/>
          </a:p>
        </p:txBody>
      </p:sp>
      <p:sp>
        <p:nvSpPr>
          <p:cNvPr id="5" name="Footer Placeholder 4">
            <a:extLst>
              <a:ext uri="{FF2B5EF4-FFF2-40B4-BE49-F238E27FC236}">
                <a16:creationId xmlns:a16="http://schemas.microsoft.com/office/drawing/2014/main" id="{87C4289B-CB0D-8AFC-7C02-F755C0DCC8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67971E4-8A9E-2A30-D7FE-B3505124BB9D}"/>
              </a:ext>
            </a:extLst>
          </p:cNvPr>
          <p:cNvSpPr>
            <a:spLocks noGrp="1"/>
          </p:cNvSpPr>
          <p:nvPr>
            <p:ph type="sldNum" sz="quarter" idx="12"/>
          </p:nvPr>
        </p:nvSpPr>
        <p:spPr/>
        <p:txBody>
          <a:bodyPr/>
          <a:lstStyle/>
          <a:p>
            <a:fld id="{1B8B3671-A306-4A69-8480-FA9BE839245D}" type="slidenum">
              <a:rPr lang="en-US" smtClean="0"/>
              <a:t>‹#›</a:t>
            </a:fld>
            <a:endParaRPr lang="en-US"/>
          </a:p>
        </p:txBody>
      </p:sp>
    </p:spTree>
    <p:extLst>
      <p:ext uri="{BB962C8B-B14F-4D97-AF65-F5344CB8AC3E}">
        <p14:creationId xmlns:p14="http://schemas.microsoft.com/office/powerpoint/2010/main" val="1039434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87F941-C3A7-545F-8046-C7A9AC80300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1BD4277-CFAE-EEF6-3346-61F06D5A3945}"/>
              </a:ext>
            </a:extLst>
          </p:cNvPr>
          <p:cNvSpPr>
            <a:spLocks noGrp="1"/>
          </p:cNvSpPr>
          <p:nvPr>
            <p:ph sz="half" idx="1"/>
          </p:nvPr>
        </p:nvSpPr>
        <p:spPr>
          <a:xfrm>
            <a:off x="1295401" y="2260121"/>
            <a:ext cx="4350026" cy="365688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09543384-699D-84FC-C8B5-7BDE49BB4478}"/>
              </a:ext>
            </a:extLst>
          </p:cNvPr>
          <p:cNvSpPr>
            <a:spLocks noGrp="1"/>
          </p:cNvSpPr>
          <p:nvPr>
            <p:ph sz="half" idx="2"/>
          </p:nvPr>
        </p:nvSpPr>
        <p:spPr>
          <a:xfrm>
            <a:off x="6546574" y="2260120"/>
            <a:ext cx="4350025" cy="365688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B0A49386-AFC8-03DA-4563-07B0A0119B1C}"/>
              </a:ext>
            </a:extLst>
          </p:cNvPr>
          <p:cNvSpPr>
            <a:spLocks noGrp="1"/>
          </p:cNvSpPr>
          <p:nvPr>
            <p:ph type="dt" sz="half" idx="10"/>
          </p:nvPr>
        </p:nvSpPr>
        <p:spPr/>
        <p:txBody>
          <a:bodyPr/>
          <a:lstStyle/>
          <a:p>
            <a:fld id="{5DBDDF98-C922-483F-97E9-3E76B0201B42}" type="datetimeFigureOut">
              <a:rPr lang="en-US" smtClean="0"/>
              <a:t>5/5/2026</a:t>
            </a:fld>
            <a:endParaRPr lang="en-US"/>
          </a:p>
        </p:txBody>
      </p:sp>
      <p:sp>
        <p:nvSpPr>
          <p:cNvPr id="6" name="Footer Placeholder 5">
            <a:extLst>
              <a:ext uri="{FF2B5EF4-FFF2-40B4-BE49-F238E27FC236}">
                <a16:creationId xmlns:a16="http://schemas.microsoft.com/office/drawing/2014/main" id="{23AED60A-7704-31D9-7D4D-65C635EDF81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66927DA-3B5E-13B8-0BA8-5DCFF001E05E}"/>
              </a:ext>
            </a:extLst>
          </p:cNvPr>
          <p:cNvSpPr>
            <a:spLocks noGrp="1"/>
          </p:cNvSpPr>
          <p:nvPr>
            <p:ph type="sldNum" sz="quarter" idx="12"/>
          </p:nvPr>
        </p:nvSpPr>
        <p:spPr/>
        <p:txBody>
          <a:bodyPr/>
          <a:lstStyle/>
          <a:p>
            <a:fld id="{1B8B3671-A306-4A69-8480-FA9BE839245D}" type="slidenum">
              <a:rPr lang="en-US" smtClean="0"/>
              <a:t>‹#›</a:t>
            </a:fld>
            <a:endParaRPr lang="en-US"/>
          </a:p>
        </p:txBody>
      </p:sp>
    </p:spTree>
    <p:extLst>
      <p:ext uri="{BB962C8B-B14F-4D97-AF65-F5344CB8AC3E}">
        <p14:creationId xmlns:p14="http://schemas.microsoft.com/office/powerpoint/2010/main" val="13798217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37B55A-280B-BDCB-F966-8578DDE741DC}"/>
              </a:ext>
            </a:extLst>
          </p:cNvPr>
          <p:cNvSpPr>
            <a:spLocks noGrp="1"/>
          </p:cNvSpPr>
          <p:nvPr>
            <p:ph type="title"/>
          </p:nvPr>
        </p:nvSpPr>
        <p:spPr>
          <a:xfrm>
            <a:off x="1295400" y="966788"/>
            <a:ext cx="10059988" cy="1051784"/>
          </a:xfrm>
        </p:spPr>
        <p:txBody>
          <a:bodyPr/>
          <a:lstStyle/>
          <a:p>
            <a:r>
              <a:rPr lang="en-US" dirty="0"/>
              <a:t>Click to edit Master title style</a:t>
            </a:r>
          </a:p>
        </p:txBody>
      </p:sp>
      <p:sp>
        <p:nvSpPr>
          <p:cNvPr id="3" name="Text Placeholder 2">
            <a:extLst>
              <a:ext uri="{FF2B5EF4-FFF2-40B4-BE49-F238E27FC236}">
                <a16:creationId xmlns:a16="http://schemas.microsoft.com/office/drawing/2014/main" id="{0C76EA03-7008-14AB-547B-E66EA4EC968F}"/>
              </a:ext>
            </a:extLst>
          </p:cNvPr>
          <p:cNvSpPr>
            <a:spLocks noGrp="1"/>
          </p:cNvSpPr>
          <p:nvPr>
            <p:ph type="body" idx="1"/>
          </p:nvPr>
        </p:nvSpPr>
        <p:spPr>
          <a:xfrm>
            <a:off x="1295400" y="2018581"/>
            <a:ext cx="4350027" cy="544003"/>
          </a:xfrm>
        </p:spPr>
        <p:txBody>
          <a:bodyPr anchor="b"/>
          <a:lstStyle>
            <a:lvl1pPr marL="0" indent="0">
              <a:buNone/>
              <a:defRPr sz="24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9D629F56-D2C8-71FE-FA59-002819D51856}"/>
              </a:ext>
            </a:extLst>
          </p:cNvPr>
          <p:cNvSpPr>
            <a:spLocks noGrp="1"/>
          </p:cNvSpPr>
          <p:nvPr>
            <p:ph sz="half" idx="2"/>
          </p:nvPr>
        </p:nvSpPr>
        <p:spPr>
          <a:xfrm>
            <a:off x="1295400" y="2774756"/>
            <a:ext cx="4350027" cy="31507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12524D2-CA8D-75F3-D089-C2F0E20D4759}"/>
              </a:ext>
            </a:extLst>
          </p:cNvPr>
          <p:cNvSpPr>
            <a:spLocks noGrp="1"/>
          </p:cNvSpPr>
          <p:nvPr>
            <p:ph type="body" sz="quarter" idx="3"/>
          </p:nvPr>
        </p:nvSpPr>
        <p:spPr>
          <a:xfrm>
            <a:off x="6546572" y="2018581"/>
            <a:ext cx="4350028" cy="544003"/>
          </a:xfrm>
        </p:spPr>
        <p:txBody>
          <a:bodyPr anchor="b"/>
          <a:lstStyle>
            <a:lvl1pPr marL="0" indent="0">
              <a:buNone/>
              <a:defRPr sz="24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EE99B0E3-5AE5-0516-27BF-9F246137FE03}"/>
              </a:ext>
            </a:extLst>
          </p:cNvPr>
          <p:cNvSpPr>
            <a:spLocks noGrp="1"/>
          </p:cNvSpPr>
          <p:nvPr>
            <p:ph sz="quarter" idx="4"/>
          </p:nvPr>
        </p:nvSpPr>
        <p:spPr>
          <a:xfrm>
            <a:off x="6546572" y="2774756"/>
            <a:ext cx="4350028" cy="315079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a:extLst>
              <a:ext uri="{FF2B5EF4-FFF2-40B4-BE49-F238E27FC236}">
                <a16:creationId xmlns:a16="http://schemas.microsoft.com/office/drawing/2014/main" id="{F7B319A7-6048-4735-B2AC-6D6043F1461A}"/>
              </a:ext>
            </a:extLst>
          </p:cNvPr>
          <p:cNvSpPr>
            <a:spLocks noGrp="1"/>
          </p:cNvSpPr>
          <p:nvPr>
            <p:ph type="dt" sz="half" idx="10"/>
          </p:nvPr>
        </p:nvSpPr>
        <p:spPr/>
        <p:txBody>
          <a:bodyPr/>
          <a:lstStyle/>
          <a:p>
            <a:fld id="{5DBDDF98-C922-483F-97E9-3E76B0201B42}" type="datetimeFigureOut">
              <a:rPr lang="en-US" smtClean="0"/>
              <a:t>5/5/2026</a:t>
            </a:fld>
            <a:endParaRPr lang="en-US"/>
          </a:p>
        </p:txBody>
      </p:sp>
      <p:sp>
        <p:nvSpPr>
          <p:cNvPr id="8" name="Footer Placeholder 7">
            <a:extLst>
              <a:ext uri="{FF2B5EF4-FFF2-40B4-BE49-F238E27FC236}">
                <a16:creationId xmlns:a16="http://schemas.microsoft.com/office/drawing/2014/main" id="{6515F875-F23E-D0D2-9115-CD494FDA00B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DB4F88F-F488-D9D5-CF99-AA1750AAFC39}"/>
              </a:ext>
            </a:extLst>
          </p:cNvPr>
          <p:cNvSpPr>
            <a:spLocks noGrp="1"/>
          </p:cNvSpPr>
          <p:nvPr>
            <p:ph type="sldNum" sz="quarter" idx="12"/>
          </p:nvPr>
        </p:nvSpPr>
        <p:spPr/>
        <p:txBody>
          <a:bodyPr/>
          <a:lstStyle/>
          <a:p>
            <a:fld id="{1B8B3671-A306-4A69-8480-FA9BE839245D}" type="slidenum">
              <a:rPr lang="en-US" smtClean="0"/>
              <a:t>‹#›</a:t>
            </a:fld>
            <a:endParaRPr lang="en-US"/>
          </a:p>
        </p:txBody>
      </p:sp>
      <p:cxnSp>
        <p:nvCxnSpPr>
          <p:cNvPr id="13" name="Straight Connector 12">
            <a:extLst>
              <a:ext uri="{FF2B5EF4-FFF2-40B4-BE49-F238E27FC236}">
                <a16:creationId xmlns:a16="http://schemas.microsoft.com/office/drawing/2014/main" id="{B5094593-EFC2-EEEF-74CD-BD00F4132A94}"/>
              </a:ext>
            </a:extLst>
          </p:cNvPr>
          <p:cNvCxnSpPr>
            <a:cxnSpLocks/>
          </p:cNvCxnSpPr>
          <p:nvPr/>
        </p:nvCxnSpPr>
        <p:spPr>
          <a:xfrm>
            <a:off x="6657975" y="2625552"/>
            <a:ext cx="423862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AF851F6D-436C-FA47-8CD1-2C10E735764A}"/>
              </a:ext>
            </a:extLst>
          </p:cNvPr>
          <p:cNvCxnSpPr>
            <a:cxnSpLocks/>
          </p:cNvCxnSpPr>
          <p:nvPr/>
        </p:nvCxnSpPr>
        <p:spPr>
          <a:xfrm>
            <a:off x="1403684" y="2625552"/>
            <a:ext cx="424174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16846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D91B86-9261-4E82-EF65-30F78154E2F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A3A5E84-E43B-20AE-E80D-47CB0B07BD7B}"/>
              </a:ext>
            </a:extLst>
          </p:cNvPr>
          <p:cNvSpPr>
            <a:spLocks noGrp="1"/>
          </p:cNvSpPr>
          <p:nvPr>
            <p:ph type="dt" sz="half" idx="10"/>
          </p:nvPr>
        </p:nvSpPr>
        <p:spPr/>
        <p:txBody>
          <a:bodyPr/>
          <a:lstStyle/>
          <a:p>
            <a:fld id="{5DBDDF98-C922-483F-97E9-3E76B0201B42}" type="datetimeFigureOut">
              <a:rPr lang="en-US" smtClean="0"/>
              <a:t>5/5/2026</a:t>
            </a:fld>
            <a:endParaRPr lang="en-US"/>
          </a:p>
        </p:txBody>
      </p:sp>
      <p:sp>
        <p:nvSpPr>
          <p:cNvPr id="4" name="Footer Placeholder 3">
            <a:extLst>
              <a:ext uri="{FF2B5EF4-FFF2-40B4-BE49-F238E27FC236}">
                <a16:creationId xmlns:a16="http://schemas.microsoft.com/office/drawing/2014/main" id="{2AFF5797-14F1-9FEB-247C-0E325AF74D2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5B5D7AF-1489-8F93-4828-0AE784B8BA8F}"/>
              </a:ext>
            </a:extLst>
          </p:cNvPr>
          <p:cNvSpPr>
            <a:spLocks noGrp="1"/>
          </p:cNvSpPr>
          <p:nvPr>
            <p:ph type="sldNum" sz="quarter" idx="12"/>
          </p:nvPr>
        </p:nvSpPr>
        <p:spPr/>
        <p:txBody>
          <a:bodyPr/>
          <a:lstStyle/>
          <a:p>
            <a:fld id="{1B8B3671-A306-4A69-8480-FA9BE839245D}" type="slidenum">
              <a:rPr lang="en-US" smtClean="0"/>
              <a:t>‹#›</a:t>
            </a:fld>
            <a:endParaRPr lang="en-US"/>
          </a:p>
        </p:txBody>
      </p:sp>
    </p:spTree>
    <p:extLst>
      <p:ext uri="{BB962C8B-B14F-4D97-AF65-F5344CB8AC3E}">
        <p14:creationId xmlns:p14="http://schemas.microsoft.com/office/powerpoint/2010/main" val="2520890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B6CAF1C-8901-AE05-E52C-D5B95941055B}"/>
              </a:ext>
            </a:extLst>
          </p:cNvPr>
          <p:cNvSpPr>
            <a:spLocks noGrp="1"/>
          </p:cNvSpPr>
          <p:nvPr>
            <p:ph type="dt" sz="half" idx="10"/>
          </p:nvPr>
        </p:nvSpPr>
        <p:spPr/>
        <p:txBody>
          <a:bodyPr/>
          <a:lstStyle/>
          <a:p>
            <a:fld id="{5DBDDF98-C922-483F-97E9-3E76B0201B42}" type="datetimeFigureOut">
              <a:rPr lang="en-US" smtClean="0"/>
              <a:t>5/5/2026</a:t>
            </a:fld>
            <a:endParaRPr lang="en-US"/>
          </a:p>
        </p:txBody>
      </p:sp>
      <p:sp>
        <p:nvSpPr>
          <p:cNvPr id="3" name="Footer Placeholder 2">
            <a:extLst>
              <a:ext uri="{FF2B5EF4-FFF2-40B4-BE49-F238E27FC236}">
                <a16:creationId xmlns:a16="http://schemas.microsoft.com/office/drawing/2014/main" id="{E1CD4F90-2973-4FE2-6C2C-5C2AC5C5A8F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D50414B-A7EC-0C14-EFD2-29C5582CC184}"/>
              </a:ext>
            </a:extLst>
          </p:cNvPr>
          <p:cNvSpPr>
            <a:spLocks noGrp="1"/>
          </p:cNvSpPr>
          <p:nvPr>
            <p:ph type="sldNum" sz="quarter" idx="12"/>
          </p:nvPr>
        </p:nvSpPr>
        <p:spPr/>
        <p:txBody>
          <a:bodyPr/>
          <a:lstStyle/>
          <a:p>
            <a:fld id="{1B8B3671-A306-4A69-8480-FA9BE839245D}" type="slidenum">
              <a:rPr lang="en-US" smtClean="0"/>
              <a:t>‹#›</a:t>
            </a:fld>
            <a:endParaRPr lang="en-US"/>
          </a:p>
        </p:txBody>
      </p:sp>
    </p:spTree>
    <p:extLst>
      <p:ext uri="{BB962C8B-B14F-4D97-AF65-F5344CB8AC3E}">
        <p14:creationId xmlns:p14="http://schemas.microsoft.com/office/powerpoint/2010/main" val="24399184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E378C7-A764-C5E4-A6A4-DC5B1B3537FB}"/>
              </a:ext>
            </a:extLst>
          </p:cNvPr>
          <p:cNvSpPr>
            <a:spLocks noGrp="1"/>
          </p:cNvSpPr>
          <p:nvPr>
            <p:ph type="title"/>
          </p:nvPr>
        </p:nvSpPr>
        <p:spPr>
          <a:xfrm>
            <a:off x="1306484" y="1306484"/>
            <a:ext cx="3932237" cy="2122516"/>
          </a:xfrm>
        </p:spPr>
        <p:txBody>
          <a:bodyPr anchor="t">
            <a:normAutofit/>
          </a:bodyPr>
          <a:lstStyle>
            <a:lvl1pPr>
              <a:defRPr sz="2400"/>
            </a:lvl1pPr>
          </a:lstStyle>
          <a:p>
            <a:r>
              <a:rPr lang="en-US" dirty="0"/>
              <a:t>Click to edit Master title style</a:t>
            </a:r>
          </a:p>
        </p:txBody>
      </p:sp>
      <p:sp>
        <p:nvSpPr>
          <p:cNvPr id="3" name="Content Placeholder 2">
            <a:extLst>
              <a:ext uri="{FF2B5EF4-FFF2-40B4-BE49-F238E27FC236}">
                <a16:creationId xmlns:a16="http://schemas.microsoft.com/office/drawing/2014/main" id="{27DFE178-4B5D-413B-6583-AB81E8D04180}"/>
              </a:ext>
            </a:extLst>
          </p:cNvPr>
          <p:cNvSpPr>
            <a:spLocks noGrp="1"/>
          </p:cNvSpPr>
          <p:nvPr>
            <p:ph idx="1"/>
          </p:nvPr>
        </p:nvSpPr>
        <p:spPr>
          <a:xfrm>
            <a:off x="6096000" y="1312026"/>
            <a:ext cx="5143500" cy="4565651"/>
          </a:xfrm>
        </p:spPr>
        <p:txBody>
          <a:bodyPr>
            <a:normAutofit/>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8DB92F6D-71AB-9630-9DBE-46041C50C79A}"/>
              </a:ext>
            </a:extLst>
          </p:cNvPr>
          <p:cNvSpPr>
            <a:spLocks noGrp="1"/>
          </p:cNvSpPr>
          <p:nvPr>
            <p:ph type="body" sz="half" idx="2"/>
          </p:nvPr>
        </p:nvSpPr>
        <p:spPr>
          <a:xfrm>
            <a:off x="1306484" y="3428999"/>
            <a:ext cx="3932237" cy="2133601"/>
          </a:xfrm>
        </p:spPr>
        <p:txBody>
          <a:bodyPr anchor="b">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80FEAAD1-C919-6E2E-32D2-E199025FB8F9}"/>
              </a:ext>
            </a:extLst>
          </p:cNvPr>
          <p:cNvSpPr>
            <a:spLocks noGrp="1"/>
          </p:cNvSpPr>
          <p:nvPr>
            <p:ph type="dt" sz="half" idx="10"/>
          </p:nvPr>
        </p:nvSpPr>
        <p:spPr/>
        <p:txBody>
          <a:bodyPr/>
          <a:lstStyle/>
          <a:p>
            <a:fld id="{5DBDDF98-C922-483F-97E9-3E76B0201B42}" type="datetimeFigureOut">
              <a:rPr lang="en-US" smtClean="0"/>
              <a:t>5/5/2026</a:t>
            </a:fld>
            <a:endParaRPr lang="en-US"/>
          </a:p>
        </p:txBody>
      </p:sp>
      <p:sp>
        <p:nvSpPr>
          <p:cNvPr id="6" name="Footer Placeholder 5">
            <a:extLst>
              <a:ext uri="{FF2B5EF4-FFF2-40B4-BE49-F238E27FC236}">
                <a16:creationId xmlns:a16="http://schemas.microsoft.com/office/drawing/2014/main" id="{5288B5D8-E15B-BE38-2A89-BD0F02E1A04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67ECC26-B78C-4CBD-6883-97E80D3E5165}"/>
              </a:ext>
            </a:extLst>
          </p:cNvPr>
          <p:cNvSpPr>
            <a:spLocks noGrp="1"/>
          </p:cNvSpPr>
          <p:nvPr>
            <p:ph type="sldNum" sz="quarter" idx="12"/>
          </p:nvPr>
        </p:nvSpPr>
        <p:spPr/>
        <p:txBody>
          <a:bodyPr/>
          <a:lstStyle/>
          <a:p>
            <a:fld id="{1B8B3671-A306-4A69-8480-FA9BE839245D}" type="slidenum">
              <a:rPr lang="en-US" smtClean="0"/>
              <a:t>‹#›</a:t>
            </a:fld>
            <a:endParaRPr lang="en-US"/>
          </a:p>
        </p:txBody>
      </p:sp>
    </p:spTree>
    <p:extLst>
      <p:ext uri="{BB962C8B-B14F-4D97-AF65-F5344CB8AC3E}">
        <p14:creationId xmlns:p14="http://schemas.microsoft.com/office/powerpoint/2010/main" val="527318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A04EAA-30F7-390A-C77C-2E5BD8218BC0}"/>
              </a:ext>
            </a:extLst>
          </p:cNvPr>
          <p:cNvSpPr>
            <a:spLocks noGrp="1"/>
          </p:cNvSpPr>
          <p:nvPr>
            <p:ph type="title"/>
          </p:nvPr>
        </p:nvSpPr>
        <p:spPr>
          <a:xfrm>
            <a:off x="1306484" y="1307185"/>
            <a:ext cx="3932237" cy="2121813"/>
          </a:xfrm>
        </p:spPr>
        <p:txBody>
          <a:bodyPr anchor="t">
            <a:normAutofit/>
          </a:bodyPr>
          <a:lstStyle>
            <a:lvl1pPr>
              <a:defRPr sz="2400"/>
            </a:lvl1pPr>
          </a:lstStyle>
          <a:p>
            <a:r>
              <a:rPr lang="en-US" dirty="0"/>
              <a:t>Click to edit Master title style</a:t>
            </a:r>
          </a:p>
        </p:txBody>
      </p:sp>
      <p:sp>
        <p:nvSpPr>
          <p:cNvPr id="3" name="Picture Placeholder 2">
            <a:extLst>
              <a:ext uri="{FF2B5EF4-FFF2-40B4-BE49-F238E27FC236}">
                <a16:creationId xmlns:a16="http://schemas.microsoft.com/office/drawing/2014/main" id="{513A1C34-81AC-D534-67B1-42721228935F}"/>
              </a:ext>
            </a:extLst>
          </p:cNvPr>
          <p:cNvSpPr>
            <a:spLocks noGrp="1"/>
          </p:cNvSpPr>
          <p:nvPr>
            <p:ph type="pic" idx="1"/>
          </p:nvPr>
        </p:nvSpPr>
        <p:spPr>
          <a:xfrm>
            <a:off x="5857702" y="1307186"/>
            <a:ext cx="5038898" cy="459831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0E1012D-3524-26C6-64C1-8CE6E7A9A29B}"/>
              </a:ext>
            </a:extLst>
          </p:cNvPr>
          <p:cNvSpPr>
            <a:spLocks noGrp="1"/>
          </p:cNvSpPr>
          <p:nvPr>
            <p:ph type="body" sz="half" idx="2"/>
          </p:nvPr>
        </p:nvSpPr>
        <p:spPr>
          <a:xfrm>
            <a:off x="1306484" y="3428999"/>
            <a:ext cx="3932237" cy="2133601"/>
          </a:xfrm>
        </p:spPr>
        <p:txBody>
          <a:bodyPr anchor="b">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7E8FA6D7-1BE0-F14D-A2F7-4836180BC3B9}"/>
              </a:ext>
            </a:extLst>
          </p:cNvPr>
          <p:cNvSpPr>
            <a:spLocks noGrp="1"/>
          </p:cNvSpPr>
          <p:nvPr>
            <p:ph type="dt" sz="half" idx="10"/>
          </p:nvPr>
        </p:nvSpPr>
        <p:spPr/>
        <p:txBody>
          <a:bodyPr/>
          <a:lstStyle/>
          <a:p>
            <a:fld id="{5DBDDF98-C922-483F-97E9-3E76B0201B42}" type="datetimeFigureOut">
              <a:rPr lang="en-US" smtClean="0"/>
              <a:t>5/5/2026</a:t>
            </a:fld>
            <a:endParaRPr lang="en-US"/>
          </a:p>
        </p:txBody>
      </p:sp>
      <p:sp>
        <p:nvSpPr>
          <p:cNvPr id="6" name="Footer Placeholder 5">
            <a:extLst>
              <a:ext uri="{FF2B5EF4-FFF2-40B4-BE49-F238E27FC236}">
                <a16:creationId xmlns:a16="http://schemas.microsoft.com/office/drawing/2014/main" id="{0556B5AC-3F20-FDC1-D579-7C4C6B4ED03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E074ACA-1D54-81FA-70B1-31AB3011B3C6}"/>
              </a:ext>
            </a:extLst>
          </p:cNvPr>
          <p:cNvSpPr>
            <a:spLocks noGrp="1"/>
          </p:cNvSpPr>
          <p:nvPr>
            <p:ph type="sldNum" sz="quarter" idx="12"/>
          </p:nvPr>
        </p:nvSpPr>
        <p:spPr/>
        <p:txBody>
          <a:bodyPr/>
          <a:lstStyle/>
          <a:p>
            <a:fld id="{1B8B3671-A306-4A69-8480-FA9BE839245D}" type="slidenum">
              <a:rPr lang="en-US" smtClean="0"/>
              <a:t>‹#›</a:t>
            </a:fld>
            <a:endParaRPr lang="en-US"/>
          </a:p>
        </p:txBody>
      </p:sp>
    </p:spTree>
    <p:extLst>
      <p:ext uri="{BB962C8B-B14F-4D97-AF65-F5344CB8AC3E}">
        <p14:creationId xmlns:p14="http://schemas.microsoft.com/office/powerpoint/2010/main" val="23223798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6792104-6F24-CD50-F55E-22A55084DDC9}"/>
              </a:ext>
            </a:extLst>
          </p:cNvPr>
          <p:cNvSpPr>
            <a:spLocks noGrp="1"/>
          </p:cNvSpPr>
          <p:nvPr>
            <p:ph type="title"/>
          </p:nvPr>
        </p:nvSpPr>
        <p:spPr>
          <a:xfrm>
            <a:off x="1295400" y="842963"/>
            <a:ext cx="9601200" cy="1309687"/>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2D1059CB-D00E-398D-E4D9-59792FC40A4C}"/>
              </a:ext>
            </a:extLst>
          </p:cNvPr>
          <p:cNvSpPr>
            <a:spLocks noGrp="1"/>
          </p:cNvSpPr>
          <p:nvPr>
            <p:ph type="body" idx="1"/>
          </p:nvPr>
        </p:nvSpPr>
        <p:spPr>
          <a:xfrm>
            <a:off x="1295400" y="2262188"/>
            <a:ext cx="9601200" cy="364331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F8DFBC38-D897-7CBE-AC89-A95A2222D7C8}"/>
              </a:ext>
            </a:extLst>
          </p:cNvPr>
          <p:cNvSpPr>
            <a:spLocks noGrp="1"/>
          </p:cNvSpPr>
          <p:nvPr>
            <p:ph type="dt" sz="half" idx="2"/>
          </p:nvPr>
        </p:nvSpPr>
        <p:spPr>
          <a:xfrm>
            <a:off x="847726" y="6199188"/>
            <a:ext cx="2743200" cy="365125"/>
          </a:xfrm>
          <a:prstGeom prst="rect">
            <a:avLst/>
          </a:prstGeom>
        </p:spPr>
        <p:txBody>
          <a:bodyPr vert="horz" lIns="91440" tIns="45720" rIns="91440" bIns="45720" rtlCol="0" anchor="ctr"/>
          <a:lstStyle>
            <a:lvl1pPr algn="l">
              <a:defRPr sz="1050">
                <a:solidFill>
                  <a:schemeClr val="tx1"/>
                </a:solidFill>
                <a:latin typeface="+mj-lt"/>
              </a:defRPr>
            </a:lvl1pPr>
          </a:lstStyle>
          <a:p>
            <a:fld id="{5DBDDF98-C922-483F-97E9-3E76B0201B42}" type="datetimeFigureOut">
              <a:rPr lang="en-US" smtClean="0"/>
              <a:pPr/>
              <a:t>5/5/2026</a:t>
            </a:fld>
            <a:endParaRPr lang="en-US"/>
          </a:p>
        </p:txBody>
      </p:sp>
      <p:sp>
        <p:nvSpPr>
          <p:cNvPr id="5" name="Footer Placeholder 4">
            <a:extLst>
              <a:ext uri="{FF2B5EF4-FFF2-40B4-BE49-F238E27FC236}">
                <a16:creationId xmlns:a16="http://schemas.microsoft.com/office/drawing/2014/main" id="{E6728008-2A03-D518-4A75-30816EB0D198}"/>
              </a:ext>
            </a:extLst>
          </p:cNvPr>
          <p:cNvSpPr>
            <a:spLocks noGrp="1"/>
          </p:cNvSpPr>
          <p:nvPr>
            <p:ph type="ftr" sz="quarter" idx="3"/>
          </p:nvPr>
        </p:nvSpPr>
        <p:spPr>
          <a:xfrm>
            <a:off x="7286625" y="6199188"/>
            <a:ext cx="3409951" cy="365125"/>
          </a:xfrm>
          <a:prstGeom prst="rect">
            <a:avLst/>
          </a:prstGeom>
        </p:spPr>
        <p:txBody>
          <a:bodyPr vert="horz" lIns="91440" tIns="45720" rIns="91440" bIns="45720" rtlCol="0" anchor="ctr"/>
          <a:lstStyle>
            <a:lvl1pPr algn="r">
              <a:defRPr sz="1050">
                <a:solidFill>
                  <a:schemeClr val="tx1"/>
                </a:solidFill>
                <a:latin typeface="+mj-lt"/>
              </a:defRPr>
            </a:lvl1pPr>
          </a:lstStyle>
          <a:p>
            <a:endParaRPr lang="en-US" dirty="0"/>
          </a:p>
        </p:txBody>
      </p:sp>
      <p:sp>
        <p:nvSpPr>
          <p:cNvPr id="6" name="Slide Number Placeholder 5">
            <a:extLst>
              <a:ext uri="{FF2B5EF4-FFF2-40B4-BE49-F238E27FC236}">
                <a16:creationId xmlns:a16="http://schemas.microsoft.com/office/drawing/2014/main" id="{F3691D49-2BD8-1C36-B43A-CF2F9177769B}"/>
              </a:ext>
            </a:extLst>
          </p:cNvPr>
          <p:cNvSpPr>
            <a:spLocks noGrp="1"/>
          </p:cNvSpPr>
          <p:nvPr>
            <p:ph type="sldNum" sz="quarter" idx="4"/>
          </p:nvPr>
        </p:nvSpPr>
        <p:spPr>
          <a:xfrm>
            <a:off x="10728107" y="6199188"/>
            <a:ext cx="619125" cy="365125"/>
          </a:xfrm>
          <a:prstGeom prst="rect">
            <a:avLst/>
          </a:prstGeom>
        </p:spPr>
        <p:txBody>
          <a:bodyPr vert="horz" lIns="91440" tIns="45720" rIns="91440" bIns="45720" rtlCol="0" anchor="ctr"/>
          <a:lstStyle>
            <a:lvl1pPr algn="r">
              <a:defRPr sz="1050">
                <a:solidFill>
                  <a:schemeClr val="tx1"/>
                </a:solidFill>
                <a:latin typeface="+mj-lt"/>
              </a:defRPr>
            </a:lvl1pPr>
          </a:lstStyle>
          <a:p>
            <a:fld id="{1B8B3671-A306-4A69-8480-FA9BE839245D}" type="slidenum">
              <a:rPr lang="en-US" smtClean="0"/>
              <a:pPr/>
              <a:t>‹#›</a:t>
            </a:fld>
            <a:endParaRPr lang="en-US"/>
          </a:p>
        </p:txBody>
      </p:sp>
    </p:spTree>
    <p:extLst>
      <p:ext uri="{BB962C8B-B14F-4D97-AF65-F5344CB8AC3E}">
        <p14:creationId xmlns:p14="http://schemas.microsoft.com/office/powerpoint/2010/main" val="32492092"/>
      </p:ext>
    </p:extLst>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56" r:id="rId6"/>
    <p:sldLayoutId id="2147483752" r:id="rId7"/>
    <p:sldLayoutId id="2147483753" r:id="rId8"/>
    <p:sldLayoutId id="2147483754" r:id="rId9"/>
    <p:sldLayoutId id="2147483755" r:id="rId10"/>
    <p:sldLayoutId id="2147483757" r:id="rId11"/>
  </p:sldLayoutIdLst>
  <p:txStyles>
    <p:titleStyle>
      <a:lvl1pPr algn="l" defTabSz="914400" rtl="0" eaLnBrk="1" latinLnBrk="0" hangingPunct="1">
        <a:lnSpc>
          <a:spcPct val="120000"/>
        </a:lnSpc>
        <a:spcBef>
          <a:spcPct val="0"/>
        </a:spcBef>
        <a:buNone/>
        <a:defRPr sz="2800" kern="1200" cap="all" spc="500"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1800" kern="1200">
          <a:solidFill>
            <a:schemeClr val="tx1"/>
          </a:solidFill>
          <a:latin typeface="+mn-lt"/>
          <a:ea typeface="+mn-ea"/>
          <a:cs typeface="+mn-cs"/>
        </a:defRPr>
      </a:lvl1pPr>
      <a:lvl2pPr marL="475488"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2pPr>
      <a:lvl3pPr marL="694944"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4pPr>
      <a:lvl5pPr marL="1152144"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g"/><Relationship Id="rId7"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g"/><Relationship Id="rId7"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1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g"/><Relationship Id="rId7"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1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g"/><Relationship Id="rId7"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1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18.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jp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19.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jp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jp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image" Target="../media/image1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s/_rels/slide21.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jp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notesSlide" Target="../notesSlides/notesSlide18.xml"/><Relationship Id="rId16"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image" Target="../media/image1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s/_rels/slide2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jpg"/><Relationship Id="rId7" Type="http://schemas.openxmlformats.org/officeDocument/2006/relationships/image" Target="../media/image7.png"/><Relationship Id="rId12" Type="http://schemas.openxmlformats.org/officeDocument/2006/relationships/image" Target="../media/image12.png"/><Relationship Id="rId17" Type="http://schemas.openxmlformats.org/officeDocument/2006/relationships/image" Target="../media/image17.png"/><Relationship Id="rId2" Type="http://schemas.openxmlformats.org/officeDocument/2006/relationships/notesSlide" Target="../notesSlides/notesSlide19.xml"/><Relationship Id="rId16"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image" Target="../media/image1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hyperlink" Target="https://learn.microsoft.com/en-us/dotnet/csharp/" TargetMode="External"/><Relationship Id="rId2" Type="http://schemas.openxmlformats.org/officeDocument/2006/relationships/hyperlink" Target="https://dl.acm.org/doi/fullHtml/10.1145/3647750.3647764"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A7E26772-EAFC-10BB-4659-99BF2A8A15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E4AEFA6A-E623-CF1A-3DDF-C38D3A7E2C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3335" y="952194"/>
            <a:ext cx="4140682" cy="495844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9CDF028-0D25-42C7-5EE7-D1880B5B8C2D}"/>
              </a:ext>
            </a:extLst>
          </p:cNvPr>
          <p:cNvSpPr>
            <a:spLocks noGrp="1"/>
          </p:cNvSpPr>
          <p:nvPr>
            <p:ph type="ctrTitle"/>
          </p:nvPr>
        </p:nvSpPr>
        <p:spPr>
          <a:xfrm>
            <a:off x="1200922" y="1284687"/>
            <a:ext cx="3665507" cy="2037951"/>
          </a:xfrm>
        </p:spPr>
        <p:txBody>
          <a:bodyPr anchor="ctr">
            <a:normAutofit/>
          </a:bodyPr>
          <a:lstStyle/>
          <a:p>
            <a:r>
              <a:rPr lang="en-US" sz="3600" dirty="0"/>
              <a:t>Survival of the prettiest</a:t>
            </a:r>
          </a:p>
        </p:txBody>
      </p:sp>
      <p:sp>
        <p:nvSpPr>
          <p:cNvPr id="3" name="Subtitle 2">
            <a:extLst>
              <a:ext uri="{FF2B5EF4-FFF2-40B4-BE49-F238E27FC236}">
                <a16:creationId xmlns:a16="http://schemas.microsoft.com/office/drawing/2014/main" id="{15A59F6E-C99E-E74D-E1BD-6ED13B028BFC}"/>
              </a:ext>
            </a:extLst>
          </p:cNvPr>
          <p:cNvSpPr>
            <a:spLocks noGrp="1"/>
          </p:cNvSpPr>
          <p:nvPr>
            <p:ph type="subTitle" idx="1"/>
          </p:nvPr>
        </p:nvSpPr>
        <p:spPr>
          <a:xfrm>
            <a:off x="1200922" y="4422423"/>
            <a:ext cx="3119010" cy="1013687"/>
          </a:xfrm>
        </p:spPr>
        <p:txBody>
          <a:bodyPr anchor="b">
            <a:noAutofit/>
          </a:bodyPr>
          <a:lstStyle/>
          <a:p>
            <a:r>
              <a:rPr lang="en-US" sz="2400" dirty="0"/>
              <a:t>Alexandra Zaragoza</a:t>
            </a:r>
          </a:p>
          <a:p>
            <a:r>
              <a:rPr lang="en-US" dirty="0"/>
              <a:t>CSCI 460 – Spring 2026</a:t>
            </a:r>
          </a:p>
        </p:txBody>
      </p:sp>
      <p:pic>
        <p:nvPicPr>
          <p:cNvPr id="4" name="Picture 3">
            <a:extLst>
              <a:ext uri="{FF2B5EF4-FFF2-40B4-BE49-F238E27FC236}">
                <a16:creationId xmlns:a16="http://schemas.microsoft.com/office/drawing/2014/main" id="{5E59E9EB-40C1-0887-A6BB-ED1CD86070FE}"/>
              </a:ext>
            </a:extLst>
          </p:cNvPr>
          <p:cNvPicPr>
            <a:picLocks noChangeAspect="1"/>
          </p:cNvPicPr>
          <p:nvPr/>
        </p:nvPicPr>
        <p:blipFill>
          <a:blip r:embed="rId3"/>
          <a:srcRect l="1090" r="39576" b="-1"/>
          <a:stretch>
            <a:fillRect/>
          </a:stretch>
        </p:blipFill>
        <p:spPr>
          <a:xfrm>
            <a:off x="6096000" y="10"/>
            <a:ext cx="6096001" cy="6857990"/>
          </a:xfrm>
          <a:prstGeom prst="rect">
            <a:avLst/>
          </a:prstGeom>
        </p:spPr>
      </p:pic>
    </p:spTree>
    <p:extLst>
      <p:ext uri="{BB962C8B-B14F-4D97-AF65-F5344CB8AC3E}">
        <p14:creationId xmlns:p14="http://schemas.microsoft.com/office/powerpoint/2010/main" val="39122393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1980F5-87B9-7630-2535-D5641DD0B2A4}"/>
            </a:ext>
          </a:extLst>
        </p:cNvPr>
        <p:cNvGrpSpPr/>
        <p:nvPr/>
      </p:nvGrpSpPr>
      <p:grpSpPr>
        <a:xfrm>
          <a:off x="0" y="0"/>
          <a:ext cx="0" cy="0"/>
          <a:chOff x="0" y="0"/>
          <a:chExt cx="0" cy="0"/>
        </a:xfrm>
      </p:grpSpPr>
      <p:pic>
        <p:nvPicPr>
          <p:cNvPr id="27" name="Picture 26">
            <a:extLst>
              <a:ext uri="{FF2B5EF4-FFF2-40B4-BE49-F238E27FC236}">
                <a16:creationId xmlns:a16="http://schemas.microsoft.com/office/drawing/2014/main" id="{4413C9A6-0E53-F03E-8C8F-2C54A80738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437" y="107075"/>
            <a:ext cx="2189241" cy="2131630"/>
          </a:xfrm>
          <a:prstGeom prst="rect">
            <a:avLst/>
          </a:prstGeom>
        </p:spPr>
      </p:pic>
      <p:pic>
        <p:nvPicPr>
          <p:cNvPr id="3" name="Picture 2">
            <a:extLst>
              <a:ext uri="{FF2B5EF4-FFF2-40B4-BE49-F238E27FC236}">
                <a16:creationId xmlns:a16="http://schemas.microsoft.com/office/drawing/2014/main" id="{09189EF0-E8A4-F131-86EA-16C78710952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05863" y="107075"/>
            <a:ext cx="2189241" cy="2131630"/>
          </a:xfrm>
          <a:prstGeom prst="rect">
            <a:avLst/>
          </a:prstGeom>
        </p:spPr>
      </p:pic>
      <p:sp>
        <p:nvSpPr>
          <p:cNvPr id="4" name="TextBox 3">
            <a:extLst>
              <a:ext uri="{FF2B5EF4-FFF2-40B4-BE49-F238E27FC236}">
                <a16:creationId xmlns:a16="http://schemas.microsoft.com/office/drawing/2014/main" id="{3088A55A-F26A-7E69-8EB8-FBCCEBA87CBD}"/>
              </a:ext>
            </a:extLst>
          </p:cNvPr>
          <p:cNvSpPr txBox="1"/>
          <p:nvPr/>
        </p:nvSpPr>
        <p:spPr>
          <a:xfrm>
            <a:off x="127437" y="1992482"/>
            <a:ext cx="2189241" cy="246221"/>
          </a:xfrm>
          <a:prstGeom prst="rect">
            <a:avLst/>
          </a:prstGeom>
          <a:noFill/>
        </p:spPr>
        <p:txBody>
          <a:bodyPr wrap="square" rtlCol="0">
            <a:spAutoFit/>
          </a:bodyPr>
          <a:lstStyle/>
          <a:p>
            <a:r>
              <a:rPr lang="en-US" sz="1000" dirty="0"/>
              <a:t>Generations: </a:t>
            </a:r>
          </a:p>
        </p:txBody>
      </p:sp>
      <p:sp>
        <p:nvSpPr>
          <p:cNvPr id="5" name="TextBox 4">
            <a:extLst>
              <a:ext uri="{FF2B5EF4-FFF2-40B4-BE49-F238E27FC236}">
                <a16:creationId xmlns:a16="http://schemas.microsoft.com/office/drawing/2014/main" id="{015FE24E-6F8F-61DF-56A5-BD566A408DD0}"/>
              </a:ext>
            </a:extLst>
          </p:cNvPr>
          <p:cNvSpPr txBox="1"/>
          <p:nvPr/>
        </p:nvSpPr>
        <p:spPr>
          <a:xfrm>
            <a:off x="4346782" y="1992481"/>
            <a:ext cx="354332" cy="246221"/>
          </a:xfrm>
          <a:prstGeom prst="rect">
            <a:avLst/>
          </a:prstGeom>
          <a:noFill/>
        </p:spPr>
        <p:txBody>
          <a:bodyPr wrap="square" rtlCol="0">
            <a:spAutoFit/>
          </a:bodyPr>
          <a:lstStyle/>
          <a:p>
            <a:r>
              <a:rPr lang="en-US" sz="1000" dirty="0"/>
              <a:t>0</a:t>
            </a:r>
          </a:p>
        </p:txBody>
      </p:sp>
      <p:pic>
        <p:nvPicPr>
          <p:cNvPr id="6" name="Picture 5">
            <a:extLst>
              <a:ext uri="{FF2B5EF4-FFF2-40B4-BE49-F238E27FC236}">
                <a16:creationId xmlns:a16="http://schemas.microsoft.com/office/drawing/2014/main" id="{1A5CA3E5-FE93-0A41-5383-4634B075061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84289" y="107075"/>
            <a:ext cx="2189241" cy="2131630"/>
          </a:xfrm>
          <a:prstGeom prst="rect">
            <a:avLst/>
          </a:prstGeom>
        </p:spPr>
      </p:pic>
      <p:sp>
        <p:nvSpPr>
          <p:cNvPr id="7" name="TextBox 6">
            <a:extLst>
              <a:ext uri="{FF2B5EF4-FFF2-40B4-BE49-F238E27FC236}">
                <a16:creationId xmlns:a16="http://schemas.microsoft.com/office/drawing/2014/main" id="{BAC88B49-A43E-75F6-5EB0-742B05DE7B7D}"/>
              </a:ext>
            </a:extLst>
          </p:cNvPr>
          <p:cNvSpPr txBox="1"/>
          <p:nvPr/>
        </p:nvSpPr>
        <p:spPr>
          <a:xfrm>
            <a:off x="6719198" y="1992480"/>
            <a:ext cx="354332" cy="246221"/>
          </a:xfrm>
          <a:prstGeom prst="rect">
            <a:avLst/>
          </a:prstGeom>
          <a:noFill/>
        </p:spPr>
        <p:txBody>
          <a:bodyPr wrap="square" rtlCol="0">
            <a:spAutoFit/>
          </a:bodyPr>
          <a:lstStyle/>
          <a:p>
            <a:r>
              <a:rPr lang="en-US" sz="1000" dirty="0"/>
              <a:t>20</a:t>
            </a:r>
          </a:p>
        </p:txBody>
      </p:sp>
    </p:spTree>
    <p:extLst>
      <p:ext uri="{BB962C8B-B14F-4D97-AF65-F5344CB8AC3E}">
        <p14:creationId xmlns:p14="http://schemas.microsoft.com/office/powerpoint/2010/main" val="8523211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C805BD-F568-EEAD-E222-6D2A80BBFDA4}"/>
            </a:ext>
          </a:extLst>
        </p:cNvPr>
        <p:cNvGrpSpPr/>
        <p:nvPr/>
      </p:nvGrpSpPr>
      <p:grpSpPr>
        <a:xfrm>
          <a:off x="0" y="0"/>
          <a:ext cx="0" cy="0"/>
          <a:chOff x="0" y="0"/>
          <a:chExt cx="0" cy="0"/>
        </a:xfrm>
      </p:grpSpPr>
      <p:pic>
        <p:nvPicPr>
          <p:cNvPr id="27" name="Picture 26">
            <a:extLst>
              <a:ext uri="{FF2B5EF4-FFF2-40B4-BE49-F238E27FC236}">
                <a16:creationId xmlns:a16="http://schemas.microsoft.com/office/drawing/2014/main" id="{5D58D43C-D497-F3E8-2202-8B65AD4958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437" y="107075"/>
            <a:ext cx="2189241" cy="2131630"/>
          </a:xfrm>
          <a:prstGeom prst="rect">
            <a:avLst/>
          </a:prstGeom>
        </p:spPr>
      </p:pic>
      <p:pic>
        <p:nvPicPr>
          <p:cNvPr id="3" name="Picture 2">
            <a:extLst>
              <a:ext uri="{FF2B5EF4-FFF2-40B4-BE49-F238E27FC236}">
                <a16:creationId xmlns:a16="http://schemas.microsoft.com/office/drawing/2014/main" id="{DBD2C00C-3BA1-CEC9-877D-3B971E8C836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05863" y="107075"/>
            <a:ext cx="2189241" cy="2131630"/>
          </a:xfrm>
          <a:prstGeom prst="rect">
            <a:avLst/>
          </a:prstGeom>
        </p:spPr>
      </p:pic>
      <p:sp>
        <p:nvSpPr>
          <p:cNvPr id="4" name="TextBox 3">
            <a:extLst>
              <a:ext uri="{FF2B5EF4-FFF2-40B4-BE49-F238E27FC236}">
                <a16:creationId xmlns:a16="http://schemas.microsoft.com/office/drawing/2014/main" id="{03777967-17A7-4B9E-B0F3-588C5C571F55}"/>
              </a:ext>
            </a:extLst>
          </p:cNvPr>
          <p:cNvSpPr txBox="1"/>
          <p:nvPr/>
        </p:nvSpPr>
        <p:spPr>
          <a:xfrm>
            <a:off x="127437" y="1992482"/>
            <a:ext cx="2189241" cy="246221"/>
          </a:xfrm>
          <a:prstGeom prst="rect">
            <a:avLst/>
          </a:prstGeom>
          <a:noFill/>
        </p:spPr>
        <p:txBody>
          <a:bodyPr wrap="square" rtlCol="0">
            <a:spAutoFit/>
          </a:bodyPr>
          <a:lstStyle/>
          <a:p>
            <a:r>
              <a:rPr lang="en-US" sz="1000" dirty="0"/>
              <a:t>Generations: </a:t>
            </a:r>
          </a:p>
        </p:txBody>
      </p:sp>
      <p:sp>
        <p:nvSpPr>
          <p:cNvPr id="5" name="TextBox 4">
            <a:extLst>
              <a:ext uri="{FF2B5EF4-FFF2-40B4-BE49-F238E27FC236}">
                <a16:creationId xmlns:a16="http://schemas.microsoft.com/office/drawing/2014/main" id="{F4FDB785-8876-B7F5-5042-37D0A3BC6E80}"/>
              </a:ext>
            </a:extLst>
          </p:cNvPr>
          <p:cNvSpPr txBox="1"/>
          <p:nvPr/>
        </p:nvSpPr>
        <p:spPr>
          <a:xfrm>
            <a:off x="4328753" y="1992482"/>
            <a:ext cx="354332" cy="246221"/>
          </a:xfrm>
          <a:prstGeom prst="rect">
            <a:avLst/>
          </a:prstGeom>
          <a:noFill/>
        </p:spPr>
        <p:txBody>
          <a:bodyPr wrap="square" rtlCol="0">
            <a:spAutoFit/>
          </a:bodyPr>
          <a:lstStyle/>
          <a:p>
            <a:r>
              <a:rPr lang="en-US" sz="1000" dirty="0"/>
              <a:t>0</a:t>
            </a:r>
          </a:p>
        </p:txBody>
      </p:sp>
      <p:pic>
        <p:nvPicPr>
          <p:cNvPr id="6" name="Picture 5">
            <a:extLst>
              <a:ext uri="{FF2B5EF4-FFF2-40B4-BE49-F238E27FC236}">
                <a16:creationId xmlns:a16="http://schemas.microsoft.com/office/drawing/2014/main" id="{39097E60-3DF8-533B-E780-C782C3D7BA3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84289" y="107075"/>
            <a:ext cx="2189241" cy="2131630"/>
          </a:xfrm>
          <a:prstGeom prst="rect">
            <a:avLst/>
          </a:prstGeom>
        </p:spPr>
      </p:pic>
      <p:sp>
        <p:nvSpPr>
          <p:cNvPr id="7" name="TextBox 6">
            <a:extLst>
              <a:ext uri="{FF2B5EF4-FFF2-40B4-BE49-F238E27FC236}">
                <a16:creationId xmlns:a16="http://schemas.microsoft.com/office/drawing/2014/main" id="{3D9CCA66-78C3-EF93-BD9A-F6F6CBD23571}"/>
              </a:ext>
            </a:extLst>
          </p:cNvPr>
          <p:cNvSpPr txBox="1"/>
          <p:nvPr/>
        </p:nvSpPr>
        <p:spPr>
          <a:xfrm>
            <a:off x="6695160" y="1992482"/>
            <a:ext cx="354332" cy="246221"/>
          </a:xfrm>
          <a:prstGeom prst="rect">
            <a:avLst/>
          </a:prstGeom>
          <a:noFill/>
        </p:spPr>
        <p:txBody>
          <a:bodyPr wrap="square" rtlCol="0">
            <a:spAutoFit/>
          </a:bodyPr>
          <a:lstStyle/>
          <a:p>
            <a:r>
              <a:rPr lang="en-US" sz="1000" dirty="0"/>
              <a:t>20</a:t>
            </a:r>
          </a:p>
        </p:txBody>
      </p:sp>
      <p:pic>
        <p:nvPicPr>
          <p:cNvPr id="8" name="Picture 7">
            <a:extLst>
              <a:ext uri="{FF2B5EF4-FFF2-40B4-BE49-F238E27FC236}">
                <a16:creationId xmlns:a16="http://schemas.microsoft.com/office/drawing/2014/main" id="{82436EE9-DD00-BE11-428F-578B4EA15C0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62715" y="107074"/>
            <a:ext cx="2189240" cy="2131629"/>
          </a:xfrm>
          <a:prstGeom prst="rect">
            <a:avLst/>
          </a:prstGeom>
        </p:spPr>
      </p:pic>
      <p:sp>
        <p:nvSpPr>
          <p:cNvPr id="9" name="TextBox 8">
            <a:extLst>
              <a:ext uri="{FF2B5EF4-FFF2-40B4-BE49-F238E27FC236}">
                <a16:creationId xmlns:a16="http://schemas.microsoft.com/office/drawing/2014/main" id="{8710065C-2BAB-89E2-B8BB-D093924B8E72}"/>
              </a:ext>
            </a:extLst>
          </p:cNvPr>
          <p:cNvSpPr txBox="1"/>
          <p:nvPr/>
        </p:nvSpPr>
        <p:spPr>
          <a:xfrm>
            <a:off x="9097623" y="1992482"/>
            <a:ext cx="354332" cy="246221"/>
          </a:xfrm>
          <a:prstGeom prst="rect">
            <a:avLst/>
          </a:prstGeom>
          <a:noFill/>
        </p:spPr>
        <p:txBody>
          <a:bodyPr wrap="square" rtlCol="0">
            <a:spAutoFit/>
          </a:bodyPr>
          <a:lstStyle/>
          <a:p>
            <a:r>
              <a:rPr lang="en-US" sz="1000" dirty="0"/>
              <a:t>40</a:t>
            </a:r>
          </a:p>
        </p:txBody>
      </p:sp>
    </p:spTree>
    <p:extLst>
      <p:ext uri="{BB962C8B-B14F-4D97-AF65-F5344CB8AC3E}">
        <p14:creationId xmlns:p14="http://schemas.microsoft.com/office/powerpoint/2010/main" val="27664028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782EBB-D79F-E0F6-94D6-97B68781E2D7}"/>
            </a:ext>
          </a:extLst>
        </p:cNvPr>
        <p:cNvGrpSpPr/>
        <p:nvPr/>
      </p:nvGrpSpPr>
      <p:grpSpPr>
        <a:xfrm>
          <a:off x="0" y="0"/>
          <a:ext cx="0" cy="0"/>
          <a:chOff x="0" y="0"/>
          <a:chExt cx="0" cy="0"/>
        </a:xfrm>
      </p:grpSpPr>
      <p:pic>
        <p:nvPicPr>
          <p:cNvPr id="27" name="Picture 26">
            <a:extLst>
              <a:ext uri="{FF2B5EF4-FFF2-40B4-BE49-F238E27FC236}">
                <a16:creationId xmlns:a16="http://schemas.microsoft.com/office/drawing/2014/main" id="{8BF4B5EC-33C6-0E7E-F559-D63C8FD9B9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437" y="107070"/>
            <a:ext cx="2189241" cy="2131630"/>
          </a:xfrm>
          <a:prstGeom prst="rect">
            <a:avLst/>
          </a:prstGeom>
        </p:spPr>
      </p:pic>
      <p:pic>
        <p:nvPicPr>
          <p:cNvPr id="3" name="Picture 2">
            <a:extLst>
              <a:ext uri="{FF2B5EF4-FFF2-40B4-BE49-F238E27FC236}">
                <a16:creationId xmlns:a16="http://schemas.microsoft.com/office/drawing/2014/main" id="{B7FA0B13-E07A-8236-24A4-247A4A080E9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05863" y="107075"/>
            <a:ext cx="2189241" cy="2131630"/>
          </a:xfrm>
          <a:prstGeom prst="rect">
            <a:avLst/>
          </a:prstGeom>
        </p:spPr>
      </p:pic>
      <p:sp>
        <p:nvSpPr>
          <p:cNvPr id="4" name="TextBox 3">
            <a:extLst>
              <a:ext uri="{FF2B5EF4-FFF2-40B4-BE49-F238E27FC236}">
                <a16:creationId xmlns:a16="http://schemas.microsoft.com/office/drawing/2014/main" id="{7E7F1911-A610-43BB-DDCE-E523F340D75F}"/>
              </a:ext>
            </a:extLst>
          </p:cNvPr>
          <p:cNvSpPr txBox="1"/>
          <p:nvPr/>
        </p:nvSpPr>
        <p:spPr>
          <a:xfrm>
            <a:off x="127437" y="1992479"/>
            <a:ext cx="2189241" cy="246221"/>
          </a:xfrm>
          <a:prstGeom prst="rect">
            <a:avLst/>
          </a:prstGeom>
          <a:noFill/>
        </p:spPr>
        <p:txBody>
          <a:bodyPr wrap="square" rtlCol="0">
            <a:spAutoFit/>
          </a:bodyPr>
          <a:lstStyle/>
          <a:p>
            <a:r>
              <a:rPr lang="en-US" sz="1000" dirty="0"/>
              <a:t>Generations: </a:t>
            </a:r>
          </a:p>
        </p:txBody>
      </p:sp>
      <p:sp>
        <p:nvSpPr>
          <p:cNvPr id="5" name="TextBox 4">
            <a:extLst>
              <a:ext uri="{FF2B5EF4-FFF2-40B4-BE49-F238E27FC236}">
                <a16:creationId xmlns:a16="http://schemas.microsoft.com/office/drawing/2014/main" id="{8278C3EF-86CC-C0BB-FE12-0C4296B7D31D}"/>
              </a:ext>
            </a:extLst>
          </p:cNvPr>
          <p:cNvSpPr txBox="1"/>
          <p:nvPr/>
        </p:nvSpPr>
        <p:spPr>
          <a:xfrm>
            <a:off x="4441374" y="1992481"/>
            <a:ext cx="354332" cy="246221"/>
          </a:xfrm>
          <a:prstGeom prst="rect">
            <a:avLst/>
          </a:prstGeom>
          <a:noFill/>
        </p:spPr>
        <p:txBody>
          <a:bodyPr wrap="square" rtlCol="0">
            <a:spAutoFit/>
          </a:bodyPr>
          <a:lstStyle/>
          <a:p>
            <a:r>
              <a:rPr lang="en-US" sz="1000" dirty="0"/>
              <a:t>0</a:t>
            </a:r>
          </a:p>
        </p:txBody>
      </p:sp>
      <p:pic>
        <p:nvPicPr>
          <p:cNvPr id="6" name="Picture 5">
            <a:extLst>
              <a:ext uri="{FF2B5EF4-FFF2-40B4-BE49-F238E27FC236}">
                <a16:creationId xmlns:a16="http://schemas.microsoft.com/office/drawing/2014/main" id="{5F012C29-5D5C-AC86-B0FD-A51E1A9242B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84289" y="107075"/>
            <a:ext cx="2189241" cy="2131630"/>
          </a:xfrm>
          <a:prstGeom prst="rect">
            <a:avLst/>
          </a:prstGeom>
        </p:spPr>
      </p:pic>
      <p:sp>
        <p:nvSpPr>
          <p:cNvPr id="7" name="TextBox 6">
            <a:extLst>
              <a:ext uri="{FF2B5EF4-FFF2-40B4-BE49-F238E27FC236}">
                <a16:creationId xmlns:a16="http://schemas.microsoft.com/office/drawing/2014/main" id="{B1977F17-6289-A0A9-4022-9ABBD6A1CFAA}"/>
              </a:ext>
            </a:extLst>
          </p:cNvPr>
          <p:cNvSpPr txBox="1"/>
          <p:nvPr/>
        </p:nvSpPr>
        <p:spPr>
          <a:xfrm>
            <a:off x="6719198" y="1992480"/>
            <a:ext cx="354332" cy="246221"/>
          </a:xfrm>
          <a:prstGeom prst="rect">
            <a:avLst/>
          </a:prstGeom>
          <a:noFill/>
        </p:spPr>
        <p:txBody>
          <a:bodyPr wrap="square" rtlCol="0">
            <a:spAutoFit/>
          </a:bodyPr>
          <a:lstStyle/>
          <a:p>
            <a:r>
              <a:rPr lang="en-US" sz="1000" dirty="0"/>
              <a:t>20</a:t>
            </a:r>
          </a:p>
        </p:txBody>
      </p:sp>
      <p:pic>
        <p:nvPicPr>
          <p:cNvPr id="8" name="Picture 7">
            <a:extLst>
              <a:ext uri="{FF2B5EF4-FFF2-40B4-BE49-F238E27FC236}">
                <a16:creationId xmlns:a16="http://schemas.microsoft.com/office/drawing/2014/main" id="{92213502-13B2-2A99-B7CC-D6CD963A7E5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62715" y="107074"/>
            <a:ext cx="2189240" cy="2131629"/>
          </a:xfrm>
          <a:prstGeom prst="rect">
            <a:avLst/>
          </a:prstGeom>
        </p:spPr>
      </p:pic>
      <p:sp>
        <p:nvSpPr>
          <p:cNvPr id="9" name="TextBox 8">
            <a:extLst>
              <a:ext uri="{FF2B5EF4-FFF2-40B4-BE49-F238E27FC236}">
                <a16:creationId xmlns:a16="http://schemas.microsoft.com/office/drawing/2014/main" id="{26DFDF84-C224-C9A0-9A8F-B2F679587E8D}"/>
              </a:ext>
            </a:extLst>
          </p:cNvPr>
          <p:cNvSpPr txBox="1"/>
          <p:nvPr/>
        </p:nvSpPr>
        <p:spPr>
          <a:xfrm>
            <a:off x="9097622" y="1992480"/>
            <a:ext cx="354332" cy="246221"/>
          </a:xfrm>
          <a:prstGeom prst="rect">
            <a:avLst/>
          </a:prstGeom>
          <a:noFill/>
        </p:spPr>
        <p:txBody>
          <a:bodyPr wrap="square" rtlCol="0">
            <a:spAutoFit/>
          </a:bodyPr>
          <a:lstStyle/>
          <a:p>
            <a:r>
              <a:rPr lang="en-US" sz="1000" dirty="0"/>
              <a:t>40</a:t>
            </a:r>
          </a:p>
        </p:txBody>
      </p:sp>
      <p:pic>
        <p:nvPicPr>
          <p:cNvPr id="10" name="Picture 9">
            <a:extLst>
              <a:ext uri="{FF2B5EF4-FFF2-40B4-BE49-F238E27FC236}">
                <a16:creationId xmlns:a16="http://schemas.microsoft.com/office/drawing/2014/main" id="{C9233A0A-077B-A339-A0D9-79CA1B3194C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641140" y="107074"/>
            <a:ext cx="2189240" cy="2131629"/>
          </a:xfrm>
          <a:prstGeom prst="rect">
            <a:avLst/>
          </a:prstGeom>
        </p:spPr>
      </p:pic>
      <p:sp>
        <p:nvSpPr>
          <p:cNvPr id="11" name="TextBox 10">
            <a:extLst>
              <a:ext uri="{FF2B5EF4-FFF2-40B4-BE49-F238E27FC236}">
                <a16:creationId xmlns:a16="http://schemas.microsoft.com/office/drawing/2014/main" id="{681B740F-1702-1395-E5C4-0FFD68081F9A}"/>
              </a:ext>
            </a:extLst>
          </p:cNvPr>
          <p:cNvSpPr txBox="1"/>
          <p:nvPr/>
        </p:nvSpPr>
        <p:spPr>
          <a:xfrm>
            <a:off x="11476048" y="1992479"/>
            <a:ext cx="354332" cy="246221"/>
          </a:xfrm>
          <a:prstGeom prst="rect">
            <a:avLst/>
          </a:prstGeom>
          <a:noFill/>
        </p:spPr>
        <p:txBody>
          <a:bodyPr wrap="square" rtlCol="0">
            <a:spAutoFit/>
          </a:bodyPr>
          <a:lstStyle/>
          <a:p>
            <a:r>
              <a:rPr lang="en-US" sz="1000" dirty="0"/>
              <a:t>50</a:t>
            </a:r>
          </a:p>
        </p:txBody>
      </p:sp>
    </p:spTree>
    <p:extLst>
      <p:ext uri="{BB962C8B-B14F-4D97-AF65-F5344CB8AC3E}">
        <p14:creationId xmlns:p14="http://schemas.microsoft.com/office/powerpoint/2010/main" val="38747202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AF6956-4E63-0F42-5E31-9258BC136E2E}"/>
            </a:ext>
          </a:extLst>
        </p:cNvPr>
        <p:cNvGrpSpPr/>
        <p:nvPr/>
      </p:nvGrpSpPr>
      <p:grpSpPr>
        <a:xfrm>
          <a:off x="0" y="0"/>
          <a:ext cx="0" cy="0"/>
          <a:chOff x="0" y="0"/>
          <a:chExt cx="0" cy="0"/>
        </a:xfrm>
      </p:grpSpPr>
      <p:pic>
        <p:nvPicPr>
          <p:cNvPr id="27" name="Picture 26">
            <a:extLst>
              <a:ext uri="{FF2B5EF4-FFF2-40B4-BE49-F238E27FC236}">
                <a16:creationId xmlns:a16="http://schemas.microsoft.com/office/drawing/2014/main" id="{315C92BC-2A7A-65E6-8EB2-E98B284513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437" y="107070"/>
            <a:ext cx="2189241" cy="2131630"/>
          </a:xfrm>
          <a:prstGeom prst="rect">
            <a:avLst/>
          </a:prstGeom>
        </p:spPr>
      </p:pic>
      <p:pic>
        <p:nvPicPr>
          <p:cNvPr id="3" name="Picture 2">
            <a:extLst>
              <a:ext uri="{FF2B5EF4-FFF2-40B4-BE49-F238E27FC236}">
                <a16:creationId xmlns:a16="http://schemas.microsoft.com/office/drawing/2014/main" id="{8D49C3ED-C3DF-E93B-DAE0-F4114A5C9D2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05863" y="107075"/>
            <a:ext cx="2189241" cy="2131630"/>
          </a:xfrm>
          <a:prstGeom prst="rect">
            <a:avLst/>
          </a:prstGeom>
        </p:spPr>
      </p:pic>
      <p:sp>
        <p:nvSpPr>
          <p:cNvPr id="4" name="TextBox 3">
            <a:extLst>
              <a:ext uri="{FF2B5EF4-FFF2-40B4-BE49-F238E27FC236}">
                <a16:creationId xmlns:a16="http://schemas.microsoft.com/office/drawing/2014/main" id="{FCDB518D-38CE-877E-6B47-CDA3B6776FC2}"/>
              </a:ext>
            </a:extLst>
          </p:cNvPr>
          <p:cNvSpPr txBox="1"/>
          <p:nvPr/>
        </p:nvSpPr>
        <p:spPr>
          <a:xfrm>
            <a:off x="127437" y="1992479"/>
            <a:ext cx="2189241" cy="246221"/>
          </a:xfrm>
          <a:prstGeom prst="rect">
            <a:avLst/>
          </a:prstGeom>
          <a:noFill/>
        </p:spPr>
        <p:txBody>
          <a:bodyPr wrap="square" rtlCol="0">
            <a:spAutoFit/>
          </a:bodyPr>
          <a:lstStyle/>
          <a:p>
            <a:r>
              <a:rPr lang="en-US" sz="1000" dirty="0"/>
              <a:t>Generations: </a:t>
            </a:r>
          </a:p>
        </p:txBody>
      </p:sp>
      <p:sp>
        <p:nvSpPr>
          <p:cNvPr id="5" name="TextBox 4">
            <a:extLst>
              <a:ext uri="{FF2B5EF4-FFF2-40B4-BE49-F238E27FC236}">
                <a16:creationId xmlns:a16="http://schemas.microsoft.com/office/drawing/2014/main" id="{851879ED-E40A-B1A2-4D3E-63325CB44004}"/>
              </a:ext>
            </a:extLst>
          </p:cNvPr>
          <p:cNvSpPr txBox="1"/>
          <p:nvPr/>
        </p:nvSpPr>
        <p:spPr>
          <a:xfrm>
            <a:off x="4441374" y="1992481"/>
            <a:ext cx="354332" cy="246221"/>
          </a:xfrm>
          <a:prstGeom prst="rect">
            <a:avLst/>
          </a:prstGeom>
          <a:noFill/>
        </p:spPr>
        <p:txBody>
          <a:bodyPr wrap="square" rtlCol="0">
            <a:spAutoFit/>
          </a:bodyPr>
          <a:lstStyle/>
          <a:p>
            <a:r>
              <a:rPr lang="en-US" sz="1000" dirty="0"/>
              <a:t>0</a:t>
            </a:r>
          </a:p>
        </p:txBody>
      </p:sp>
      <p:pic>
        <p:nvPicPr>
          <p:cNvPr id="6" name="Picture 5">
            <a:extLst>
              <a:ext uri="{FF2B5EF4-FFF2-40B4-BE49-F238E27FC236}">
                <a16:creationId xmlns:a16="http://schemas.microsoft.com/office/drawing/2014/main" id="{261C25B8-E1FA-345D-944B-121586D0E35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84289" y="107075"/>
            <a:ext cx="2189241" cy="2131630"/>
          </a:xfrm>
          <a:prstGeom prst="rect">
            <a:avLst/>
          </a:prstGeom>
        </p:spPr>
      </p:pic>
      <p:sp>
        <p:nvSpPr>
          <p:cNvPr id="7" name="TextBox 6">
            <a:extLst>
              <a:ext uri="{FF2B5EF4-FFF2-40B4-BE49-F238E27FC236}">
                <a16:creationId xmlns:a16="http://schemas.microsoft.com/office/drawing/2014/main" id="{4F769419-0D3E-EF17-A8C6-EC5302B5BAC9}"/>
              </a:ext>
            </a:extLst>
          </p:cNvPr>
          <p:cNvSpPr txBox="1"/>
          <p:nvPr/>
        </p:nvSpPr>
        <p:spPr>
          <a:xfrm>
            <a:off x="6719198" y="1992480"/>
            <a:ext cx="354332" cy="246221"/>
          </a:xfrm>
          <a:prstGeom prst="rect">
            <a:avLst/>
          </a:prstGeom>
          <a:noFill/>
        </p:spPr>
        <p:txBody>
          <a:bodyPr wrap="square" rtlCol="0">
            <a:spAutoFit/>
          </a:bodyPr>
          <a:lstStyle/>
          <a:p>
            <a:r>
              <a:rPr lang="en-US" sz="1000" dirty="0"/>
              <a:t>20</a:t>
            </a:r>
          </a:p>
        </p:txBody>
      </p:sp>
      <p:pic>
        <p:nvPicPr>
          <p:cNvPr id="8" name="Picture 7">
            <a:extLst>
              <a:ext uri="{FF2B5EF4-FFF2-40B4-BE49-F238E27FC236}">
                <a16:creationId xmlns:a16="http://schemas.microsoft.com/office/drawing/2014/main" id="{71C6AFE5-95F9-75D0-DEAC-0F861166DFE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62715" y="107074"/>
            <a:ext cx="2189240" cy="2131629"/>
          </a:xfrm>
          <a:prstGeom prst="rect">
            <a:avLst/>
          </a:prstGeom>
        </p:spPr>
      </p:pic>
      <p:sp>
        <p:nvSpPr>
          <p:cNvPr id="9" name="TextBox 8">
            <a:extLst>
              <a:ext uri="{FF2B5EF4-FFF2-40B4-BE49-F238E27FC236}">
                <a16:creationId xmlns:a16="http://schemas.microsoft.com/office/drawing/2014/main" id="{7C7FE560-FF2D-5479-1AE9-903D65B2D28D}"/>
              </a:ext>
            </a:extLst>
          </p:cNvPr>
          <p:cNvSpPr txBox="1"/>
          <p:nvPr/>
        </p:nvSpPr>
        <p:spPr>
          <a:xfrm>
            <a:off x="9097622" y="1992480"/>
            <a:ext cx="354332" cy="246221"/>
          </a:xfrm>
          <a:prstGeom prst="rect">
            <a:avLst/>
          </a:prstGeom>
          <a:noFill/>
        </p:spPr>
        <p:txBody>
          <a:bodyPr wrap="square" rtlCol="0">
            <a:spAutoFit/>
          </a:bodyPr>
          <a:lstStyle/>
          <a:p>
            <a:r>
              <a:rPr lang="en-US" sz="1000" dirty="0"/>
              <a:t>40</a:t>
            </a:r>
          </a:p>
        </p:txBody>
      </p:sp>
      <p:pic>
        <p:nvPicPr>
          <p:cNvPr id="10" name="Picture 9">
            <a:extLst>
              <a:ext uri="{FF2B5EF4-FFF2-40B4-BE49-F238E27FC236}">
                <a16:creationId xmlns:a16="http://schemas.microsoft.com/office/drawing/2014/main" id="{C2543B3D-2E7B-E8B8-E2F7-D4CBC88C7B7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641140" y="107074"/>
            <a:ext cx="2189240" cy="2131629"/>
          </a:xfrm>
          <a:prstGeom prst="rect">
            <a:avLst/>
          </a:prstGeom>
        </p:spPr>
      </p:pic>
      <p:sp>
        <p:nvSpPr>
          <p:cNvPr id="11" name="TextBox 10">
            <a:extLst>
              <a:ext uri="{FF2B5EF4-FFF2-40B4-BE49-F238E27FC236}">
                <a16:creationId xmlns:a16="http://schemas.microsoft.com/office/drawing/2014/main" id="{F366BAE9-8068-31BF-B429-A3307A7CC3D8}"/>
              </a:ext>
            </a:extLst>
          </p:cNvPr>
          <p:cNvSpPr txBox="1"/>
          <p:nvPr/>
        </p:nvSpPr>
        <p:spPr>
          <a:xfrm>
            <a:off x="11476048" y="1992479"/>
            <a:ext cx="354332" cy="246221"/>
          </a:xfrm>
          <a:prstGeom prst="rect">
            <a:avLst/>
          </a:prstGeom>
          <a:noFill/>
        </p:spPr>
        <p:txBody>
          <a:bodyPr wrap="square" rtlCol="0">
            <a:spAutoFit/>
          </a:bodyPr>
          <a:lstStyle/>
          <a:p>
            <a:r>
              <a:rPr lang="en-US" sz="1000" dirty="0"/>
              <a:t>50</a:t>
            </a:r>
          </a:p>
        </p:txBody>
      </p:sp>
      <p:pic>
        <p:nvPicPr>
          <p:cNvPr id="13" name="Picture 12">
            <a:extLst>
              <a:ext uri="{FF2B5EF4-FFF2-40B4-BE49-F238E27FC236}">
                <a16:creationId xmlns:a16="http://schemas.microsoft.com/office/drawing/2014/main" id="{4F548C6F-0E74-7B5F-BEF5-2830CAA35D3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9457" y="2357333"/>
            <a:ext cx="2201261" cy="2143334"/>
          </a:xfrm>
          <a:prstGeom prst="rect">
            <a:avLst/>
          </a:prstGeom>
        </p:spPr>
      </p:pic>
      <p:sp>
        <p:nvSpPr>
          <p:cNvPr id="14" name="TextBox 13">
            <a:extLst>
              <a:ext uri="{FF2B5EF4-FFF2-40B4-BE49-F238E27FC236}">
                <a16:creationId xmlns:a16="http://schemas.microsoft.com/office/drawing/2014/main" id="{DCD1878F-524F-81CE-B5D8-8230FDDE3B9D}"/>
              </a:ext>
            </a:extLst>
          </p:cNvPr>
          <p:cNvSpPr txBox="1"/>
          <p:nvPr/>
        </p:nvSpPr>
        <p:spPr>
          <a:xfrm>
            <a:off x="1975945" y="4254446"/>
            <a:ext cx="439167" cy="246221"/>
          </a:xfrm>
          <a:prstGeom prst="rect">
            <a:avLst/>
          </a:prstGeom>
          <a:noFill/>
        </p:spPr>
        <p:txBody>
          <a:bodyPr wrap="square" rtlCol="0">
            <a:spAutoFit/>
          </a:bodyPr>
          <a:lstStyle/>
          <a:p>
            <a:r>
              <a:rPr lang="en-US" sz="1000" dirty="0"/>
              <a:t>130</a:t>
            </a:r>
          </a:p>
        </p:txBody>
      </p:sp>
    </p:spTree>
    <p:extLst>
      <p:ext uri="{BB962C8B-B14F-4D97-AF65-F5344CB8AC3E}">
        <p14:creationId xmlns:p14="http://schemas.microsoft.com/office/powerpoint/2010/main" val="33131760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BF1C31-6B63-57F9-EFE1-4E514A356D19}"/>
            </a:ext>
          </a:extLst>
        </p:cNvPr>
        <p:cNvGrpSpPr/>
        <p:nvPr/>
      </p:nvGrpSpPr>
      <p:grpSpPr>
        <a:xfrm>
          <a:off x="0" y="0"/>
          <a:ext cx="0" cy="0"/>
          <a:chOff x="0" y="0"/>
          <a:chExt cx="0" cy="0"/>
        </a:xfrm>
      </p:grpSpPr>
      <p:pic>
        <p:nvPicPr>
          <p:cNvPr id="27" name="Picture 26">
            <a:extLst>
              <a:ext uri="{FF2B5EF4-FFF2-40B4-BE49-F238E27FC236}">
                <a16:creationId xmlns:a16="http://schemas.microsoft.com/office/drawing/2014/main" id="{7D669547-B8CA-B9DA-6256-287791A034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437" y="107070"/>
            <a:ext cx="2189241" cy="2131630"/>
          </a:xfrm>
          <a:prstGeom prst="rect">
            <a:avLst/>
          </a:prstGeom>
        </p:spPr>
      </p:pic>
      <p:pic>
        <p:nvPicPr>
          <p:cNvPr id="3" name="Picture 2">
            <a:extLst>
              <a:ext uri="{FF2B5EF4-FFF2-40B4-BE49-F238E27FC236}">
                <a16:creationId xmlns:a16="http://schemas.microsoft.com/office/drawing/2014/main" id="{6ADBA9E6-A62A-34DB-F71B-E712725033E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05863" y="107075"/>
            <a:ext cx="2189241" cy="2131630"/>
          </a:xfrm>
          <a:prstGeom prst="rect">
            <a:avLst/>
          </a:prstGeom>
        </p:spPr>
      </p:pic>
      <p:sp>
        <p:nvSpPr>
          <p:cNvPr id="4" name="TextBox 3">
            <a:extLst>
              <a:ext uri="{FF2B5EF4-FFF2-40B4-BE49-F238E27FC236}">
                <a16:creationId xmlns:a16="http://schemas.microsoft.com/office/drawing/2014/main" id="{045E23A5-15AE-0CF9-8D8C-9D667AF900E9}"/>
              </a:ext>
            </a:extLst>
          </p:cNvPr>
          <p:cNvSpPr txBox="1"/>
          <p:nvPr/>
        </p:nvSpPr>
        <p:spPr>
          <a:xfrm>
            <a:off x="127437" y="1992479"/>
            <a:ext cx="2189241" cy="246221"/>
          </a:xfrm>
          <a:prstGeom prst="rect">
            <a:avLst/>
          </a:prstGeom>
          <a:noFill/>
        </p:spPr>
        <p:txBody>
          <a:bodyPr wrap="square" rtlCol="0">
            <a:spAutoFit/>
          </a:bodyPr>
          <a:lstStyle/>
          <a:p>
            <a:r>
              <a:rPr lang="en-US" sz="1000" dirty="0"/>
              <a:t>Generations: </a:t>
            </a:r>
          </a:p>
        </p:txBody>
      </p:sp>
      <p:sp>
        <p:nvSpPr>
          <p:cNvPr id="5" name="TextBox 4">
            <a:extLst>
              <a:ext uri="{FF2B5EF4-FFF2-40B4-BE49-F238E27FC236}">
                <a16:creationId xmlns:a16="http://schemas.microsoft.com/office/drawing/2014/main" id="{5929C010-45DE-AF75-9460-C89DA5A9DD45}"/>
              </a:ext>
            </a:extLst>
          </p:cNvPr>
          <p:cNvSpPr txBox="1"/>
          <p:nvPr/>
        </p:nvSpPr>
        <p:spPr>
          <a:xfrm>
            <a:off x="4441374" y="1992481"/>
            <a:ext cx="354332" cy="246221"/>
          </a:xfrm>
          <a:prstGeom prst="rect">
            <a:avLst/>
          </a:prstGeom>
          <a:noFill/>
        </p:spPr>
        <p:txBody>
          <a:bodyPr wrap="square" rtlCol="0">
            <a:spAutoFit/>
          </a:bodyPr>
          <a:lstStyle/>
          <a:p>
            <a:r>
              <a:rPr lang="en-US" sz="1000" dirty="0"/>
              <a:t>0</a:t>
            </a:r>
          </a:p>
        </p:txBody>
      </p:sp>
      <p:pic>
        <p:nvPicPr>
          <p:cNvPr id="6" name="Picture 5">
            <a:extLst>
              <a:ext uri="{FF2B5EF4-FFF2-40B4-BE49-F238E27FC236}">
                <a16:creationId xmlns:a16="http://schemas.microsoft.com/office/drawing/2014/main" id="{C71B63F5-D8C6-38D2-A667-3D9DD870082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84289" y="107075"/>
            <a:ext cx="2189241" cy="2131630"/>
          </a:xfrm>
          <a:prstGeom prst="rect">
            <a:avLst/>
          </a:prstGeom>
        </p:spPr>
      </p:pic>
      <p:sp>
        <p:nvSpPr>
          <p:cNvPr id="7" name="TextBox 6">
            <a:extLst>
              <a:ext uri="{FF2B5EF4-FFF2-40B4-BE49-F238E27FC236}">
                <a16:creationId xmlns:a16="http://schemas.microsoft.com/office/drawing/2014/main" id="{A19F72AB-EF1D-D424-D775-216DA0514929}"/>
              </a:ext>
            </a:extLst>
          </p:cNvPr>
          <p:cNvSpPr txBox="1"/>
          <p:nvPr/>
        </p:nvSpPr>
        <p:spPr>
          <a:xfrm>
            <a:off x="6719198" y="1992480"/>
            <a:ext cx="354332" cy="246221"/>
          </a:xfrm>
          <a:prstGeom prst="rect">
            <a:avLst/>
          </a:prstGeom>
          <a:noFill/>
        </p:spPr>
        <p:txBody>
          <a:bodyPr wrap="square" rtlCol="0">
            <a:spAutoFit/>
          </a:bodyPr>
          <a:lstStyle/>
          <a:p>
            <a:r>
              <a:rPr lang="en-US" sz="1000" dirty="0"/>
              <a:t>20</a:t>
            </a:r>
          </a:p>
        </p:txBody>
      </p:sp>
      <p:pic>
        <p:nvPicPr>
          <p:cNvPr id="8" name="Picture 7">
            <a:extLst>
              <a:ext uri="{FF2B5EF4-FFF2-40B4-BE49-F238E27FC236}">
                <a16:creationId xmlns:a16="http://schemas.microsoft.com/office/drawing/2014/main" id="{7EE642AF-84E5-7299-F28A-F201F28F99F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62715" y="107074"/>
            <a:ext cx="2189240" cy="2131629"/>
          </a:xfrm>
          <a:prstGeom prst="rect">
            <a:avLst/>
          </a:prstGeom>
        </p:spPr>
      </p:pic>
      <p:sp>
        <p:nvSpPr>
          <p:cNvPr id="9" name="TextBox 8">
            <a:extLst>
              <a:ext uri="{FF2B5EF4-FFF2-40B4-BE49-F238E27FC236}">
                <a16:creationId xmlns:a16="http://schemas.microsoft.com/office/drawing/2014/main" id="{4F948EA0-33DC-AC7C-5F51-BEAED40C8A58}"/>
              </a:ext>
            </a:extLst>
          </p:cNvPr>
          <p:cNvSpPr txBox="1"/>
          <p:nvPr/>
        </p:nvSpPr>
        <p:spPr>
          <a:xfrm>
            <a:off x="9097622" y="1992480"/>
            <a:ext cx="354332" cy="246221"/>
          </a:xfrm>
          <a:prstGeom prst="rect">
            <a:avLst/>
          </a:prstGeom>
          <a:noFill/>
        </p:spPr>
        <p:txBody>
          <a:bodyPr wrap="square" rtlCol="0">
            <a:spAutoFit/>
          </a:bodyPr>
          <a:lstStyle/>
          <a:p>
            <a:r>
              <a:rPr lang="en-US" sz="1000" dirty="0"/>
              <a:t>40</a:t>
            </a:r>
          </a:p>
        </p:txBody>
      </p:sp>
      <p:pic>
        <p:nvPicPr>
          <p:cNvPr id="10" name="Picture 9">
            <a:extLst>
              <a:ext uri="{FF2B5EF4-FFF2-40B4-BE49-F238E27FC236}">
                <a16:creationId xmlns:a16="http://schemas.microsoft.com/office/drawing/2014/main" id="{A1E00FE9-FF44-D413-B8A1-3156AC85165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641140" y="107074"/>
            <a:ext cx="2189240" cy="2131629"/>
          </a:xfrm>
          <a:prstGeom prst="rect">
            <a:avLst/>
          </a:prstGeom>
        </p:spPr>
      </p:pic>
      <p:sp>
        <p:nvSpPr>
          <p:cNvPr id="11" name="TextBox 10">
            <a:extLst>
              <a:ext uri="{FF2B5EF4-FFF2-40B4-BE49-F238E27FC236}">
                <a16:creationId xmlns:a16="http://schemas.microsoft.com/office/drawing/2014/main" id="{874F70D0-CC18-2302-4DE0-9063152B9C9E}"/>
              </a:ext>
            </a:extLst>
          </p:cNvPr>
          <p:cNvSpPr txBox="1"/>
          <p:nvPr/>
        </p:nvSpPr>
        <p:spPr>
          <a:xfrm>
            <a:off x="11476048" y="1992479"/>
            <a:ext cx="354332" cy="246221"/>
          </a:xfrm>
          <a:prstGeom prst="rect">
            <a:avLst/>
          </a:prstGeom>
          <a:noFill/>
        </p:spPr>
        <p:txBody>
          <a:bodyPr wrap="square" rtlCol="0">
            <a:spAutoFit/>
          </a:bodyPr>
          <a:lstStyle/>
          <a:p>
            <a:r>
              <a:rPr lang="en-US" sz="1000" dirty="0"/>
              <a:t>50</a:t>
            </a:r>
          </a:p>
        </p:txBody>
      </p:sp>
      <p:pic>
        <p:nvPicPr>
          <p:cNvPr id="13" name="Picture 12">
            <a:extLst>
              <a:ext uri="{FF2B5EF4-FFF2-40B4-BE49-F238E27FC236}">
                <a16:creationId xmlns:a16="http://schemas.microsoft.com/office/drawing/2014/main" id="{D9F0AFB7-6FA0-D536-C315-ED5EEB7DA0C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9457" y="2357333"/>
            <a:ext cx="2201261" cy="2143334"/>
          </a:xfrm>
          <a:prstGeom prst="rect">
            <a:avLst/>
          </a:prstGeom>
        </p:spPr>
      </p:pic>
      <p:sp>
        <p:nvSpPr>
          <p:cNvPr id="14" name="TextBox 13">
            <a:extLst>
              <a:ext uri="{FF2B5EF4-FFF2-40B4-BE49-F238E27FC236}">
                <a16:creationId xmlns:a16="http://schemas.microsoft.com/office/drawing/2014/main" id="{9A6A44B7-211B-B0A3-B886-7BD59F51A008}"/>
              </a:ext>
            </a:extLst>
          </p:cNvPr>
          <p:cNvSpPr txBox="1"/>
          <p:nvPr/>
        </p:nvSpPr>
        <p:spPr>
          <a:xfrm>
            <a:off x="1975945" y="4254446"/>
            <a:ext cx="439167" cy="246221"/>
          </a:xfrm>
          <a:prstGeom prst="rect">
            <a:avLst/>
          </a:prstGeom>
          <a:noFill/>
        </p:spPr>
        <p:txBody>
          <a:bodyPr wrap="square" rtlCol="0">
            <a:spAutoFit/>
          </a:bodyPr>
          <a:lstStyle/>
          <a:p>
            <a:r>
              <a:rPr lang="en-US" sz="1000" dirty="0"/>
              <a:t>130</a:t>
            </a:r>
          </a:p>
        </p:txBody>
      </p:sp>
      <p:pic>
        <p:nvPicPr>
          <p:cNvPr id="12" name="Picture 11">
            <a:extLst>
              <a:ext uri="{FF2B5EF4-FFF2-40B4-BE49-F238E27FC236}">
                <a16:creationId xmlns:a16="http://schemas.microsoft.com/office/drawing/2014/main" id="{250F128D-86F6-89E0-99D6-C6D2D942606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505863" y="2357333"/>
            <a:ext cx="2189241" cy="2131630"/>
          </a:xfrm>
          <a:prstGeom prst="rect">
            <a:avLst/>
          </a:prstGeom>
        </p:spPr>
      </p:pic>
      <p:sp>
        <p:nvSpPr>
          <p:cNvPr id="15" name="TextBox 14">
            <a:extLst>
              <a:ext uri="{FF2B5EF4-FFF2-40B4-BE49-F238E27FC236}">
                <a16:creationId xmlns:a16="http://schemas.microsoft.com/office/drawing/2014/main" id="{E99E9EF8-41BC-DD8C-8A57-97C48B7CF304}"/>
              </a:ext>
            </a:extLst>
          </p:cNvPr>
          <p:cNvSpPr txBox="1"/>
          <p:nvPr/>
        </p:nvSpPr>
        <p:spPr>
          <a:xfrm>
            <a:off x="4251600" y="4254446"/>
            <a:ext cx="439167" cy="246221"/>
          </a:xfrm>
          <a:prstGeom prst="rect">
            <a:avLst/>
          </a:prstGeom>
          <a:noFill/>
        </p:spPr>
        <p:txBody>
          <a:bodyPr wrap="square" rtlCol="0">
            <a:spAutoFit/>
          </a:bodyPr>
          <a:lstStyle/>
          <a:p>
            <a:r>
              <a:rPr lang="en-US" sz="1000" dirty="0"/>
              <a:t>180</a:t>
            </a:r>
          </a:p>
        </p:txBody>
      </p:sp>
    </p:spTree>
    <p:extLst>
      <p:ext uri="{BB962C8B-B14F-4D97-AF65-F5344CB8AC3E}">
        <p14:creationId xmlns:p14="http://schemas.microsoft.com/office/powerpoint/2010/main" val="33832836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1C07C5-CEBD-7443-41A4-0012C9E7812F}"/>
            </a:ext>
          </a:extLst>
        </p:cNvPr>
        <p:cNvGrpSpPr/>
        <p:nvPr/>
      </p:nvGrpSpPr>
      <p:grpSpPr>
        <a:xfrm>
          <a:off x="0" y="0"/>
          <a:ext cx="0" cy="0"/>
          <a:chOff x="0" y="0"/>
          <a:chExt cx="0" cy="0"/>
        </a:xfrm>
      </p:grpSpPr>
      <p:pic>
        <p:nvPicPr>
          <p:cNvPr id="27" name="Picture 26">
            <a:extLst>
              <a:ext uri="{FF2B5EF4-FFF2-40B4-BE49-F238E27FC236}">
                <a16:creationId xmlns:a16="http://schemas.microsoft.com/office/drawing/2014/main" id="{979E8E44-1A7D-6640-743D-77C63DC516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437" y="107070"/>
            <a:ext cx="2189241" cy="2131630"/>
          </a:xfrm>
          <a:prstGeom prst="rect">
            <a:avLst/>
          </a:prstGeom>
        </p:spPr>
      </p:pic>
      <p:pic>
        <p:nvPicPr>
          <p:cNvPr id="3" name="Picture 2">
            <a:extLst>
              <a:ext uri="{FF2B5EF4-FFF2-40B4-BE49-F238E27FC236}">
                <a16:creationId xmlns:a16="http://schemas.microsoft.com/office/drawing/2014/main" id="{ACB63065-318B-278A-EB2C-DDD761AA6A8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05863" y="107075"/>
            <a:ext cx="2189241" cy="2131630"/>
          </a:xfrm>
          <a:prstGeom prst="rect">
            <a:avLst/>
          </a:prstGeom>
        </p:spPr>
      </p:pic>
      <p:sp>
        <p:nvSpPr>
          <p:cNvPr id="4" name="TextBox 3">
            <a:extLst>
              <a:ext uri="{FF2B5EF4-FFF2-40B4-BE49-F238E27FC236}">
                <a16:creationId xmlns:a16="http://schemas.microsoft.com/office/drawing/2014/main" id="{EA048F1B-45FC-2CEE-CF83-4525FE159021}"/>
              </a:ext>
            </a:extLst>
          </p:cNvPr>
          <p:cNvSpPr txBox="1"/>
          <p:nvPr/>
        </p:nvSpPr>
        <p:spPr>
          <a:xfrm>
            <a:off x="127437" y="1992479"/>
            <a:ext cx="2189241" cy="246221"/>
          </a:xfrm>
          <a:prstGeom prst="rect">
            <a:avLst/>
          </a:prstGeom>
          <a:noFill/>
        </p:spPr>
        <p:txBody>
          <a:bodyPr wrap="square" rtlCol="0">
            <a:spAutoFit/>
          </a:bodyPr>
          <a:lstStyle/>
          <a:p>
            <a:r>
              <a:rPr lang="en-US" sz="1000" dirty="0"/>
              <a:t>Generations: </a:t>
            </a:r>
          </a:p>
        </p:txBody>
      </p:sp>
      <p:sp>
        <p:nvSpPr>
          <p:cNvPr id="5" name="TextBox 4">
            <a:extLst>
              <a:ext uri="{FF2B5EF4-FFF2-40B4-BE49-F238E27FC236}">
                <a16:creationId xmlns:a16="http://schemas.microsoft.com/office/drawing/2014/main" id="{2E18CBF7-23B8-FA1A-6FF3-2ED9E8BF3CE5}"/>
              </a:ext>
            </a:extLst>
          </p:cNvPr>
          <p:cNvSpPr txBox="1"/>
          <p:nvPr/>
        </p:nvSpPr>
        <p:spPr>
          <a:xfrm>
            <a:off x="4441374" y="1992481"/>
            <a:ext cx="354332" cy="246221"/>
          </a:xfrm>
          <a:prstGeom prst="rect">
            <a:avLst/>
          </a:prstGeom>
          <a:noFill/>
        </p:spPr>
        <p:txBody>
          <a:bodyPr wrap="square" rtlCol="0">
            <a:spAutoFit/>
          </a:bodyPr>
          <a:lstStyle/>
          <a:p>
            <a:r>
              <a:rPr lang="en-US" sz="1000" dirty="0"/>
              <a:t>0</a:t>
            </a:r>
          </a:p>
        </p:txBody>
      </p:sp>
      <p:pic>
        <p:nvPicPr>
          <p:cNvPr id="6" name="Picture 5">
            <a:extLst>
              <a:ext uri="{FF2B5EF4-FFF2-40B4-BE49-F238E27FC236}">
                <a16:creationId xmlns:a16="http://schemas.microsoft.com/office/drawing/2014/main" id="{3634F1D5-C630-99D0-FBA4-EDB1AA34E3B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84289" y="107075"/>
            <a:ext cx="2189241" cy="2131630"/>
          </a:xfrm>
          <a:prstGeom prst="rect">
            <a:avLst/>
          </a:prstGeom>
        </p:spPr>
      </p:pic>
      <p:sp>
        <p:nvSpPr>
          <p:cNvPr id="7" name="TextBox 6">
            <a:extLst>
              <a:ext uri="{FF2B5EF4-FFF2-40B4-BE49-F238E27FC236}">
                <a16:creationId xmlns:a16="http://schemas.microsoft.com/office/drawing/2014/main" id="{3FF8DB48-97E9-8E70-4CEB-9AFAB1FBD654}"/>
              </a:ext>
            </a:extLst>
          </p:cNvPr>
          <p:cNvSpPr txBox="1"/>
          <p:nvPr/>
        </p:nvSpPr>
        <p:spPr>
          <a:xfrm>
            <a:off x="6719198" y="1992480"/>
            <a:ext cx="354332" cy="246221"/>
          </a:xfrm>
          <a:prstGeom prst="rect">
            <a:avLst/>
          </a:prstGeom>
          <a:noFill/>
        </p:spPr>
        <p:txBody>
          <a:bodyPr wrap="square" rtlCol="0">
            <a:spAutoFit/>
          </a:bodyPr>
          <a:lstStyle/>
          <a:p>
            <a:r>
              <a:rPr lang="en-US" sz="1000" dirty="0"/>
              <a:t>20</a:t>
            </a:r>
          </a:p>
        </p:txBody>
      </p:sp>
      <p:pic>
        <p:nvPicPr>
          <p:cNvPr id="8" name="Picture 7">
            <a:extLst>
              <a:ext uri="{FF2B5EF4-FFF2-40B4-BE49-F238E27FC236}">
                <a16:creationId xmlns:a16="http://schemas.microsoft.com/office/drawing/2014/main" id="{83A7CF6B-4272-6A72-A6E4-595DF03D44A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62715" y="107074"/>
            <a:ext cx="2189240" cy="2131629"/>
          </a:xfrm>
          <a:prstGeom prst="rect">
            <a:avLst/>
          </a:prstGeom>
        </p:spPr>
      </p:pic>
      <p:sp>
        <p:nvSpPr>
          <p:cNvPr id="9" name="TextBox 8">
            <a:extLst>
              <a:ext uri="{FF2B5EF4-FFF2-40B4-BE49-F238E27FC236}">
                <a16:creationId xmlns:a16="http://schemas.microsoft.com/office/drawing/2014/main" id="{5CDBCE11-CFBE-00D2-38CB-7D86356F6FA9}"/>
              </a:ext>
            </a:extLst>
          </p:cNvPr>
          <p:cNvSpPr txBox="1"/>
          <p:nvPr/>
        </p:nvSpPr>
        <p:spPr>
          <a:xfrm>
            <a:off x="9097622" y="1992480"/>
            <a:ext cx="354332" cy="246221"/>
          </a:xfrm>
          <a:prstGeom prst="rect">
            <a:avLst/>
          </a:prstGeom>
          <a:noFill/>
        </p:spPr>
        <p:txBody>
          <a:bodyPr wrap="square" rtlCol="0">
            <a:spAutoFit/>
          </a:bodyPr>
          <a:lstStyle/>
          <a:p>
            <a:r>
              <a:rPr lang="en-US" sz="1000" dirty="0"/>
              <a:t>40</a:t>
            </a:r>
          </a:p>
        </p:txBody>
      </p:sp>
      <p:pic>
        <p:nvPicPr>
          <p:cNvPr id="10" name="Picture 9">
            <a:extLst>
              <a:ext uri="{FF2B5EF4-FFF2-40B4-BE49-F238E27FC236}">
                <a16:creationId xmlns:a16="http://schemas.microsoft.com/office/drawing/2014/main" id="{2AA13593-1B80-DBF7-A62B-AAE1096A66B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641140" y="107074"/>
            <a:ext cx="2189240" cy="2131629"/>
          </a:xfrm>
          <a:prstGeom prst="rect">
            <a:avLst/>
          </a:prstGeom>
        </p:spPr>
      </p:pic>
      <p:sp>
        <p:nvSpPr>
          <p:cNvPr id="11" name="TextBox 10">
            <a:extLst>
              <a:ext uri="{FF2B5EF4-FFF2-40B4-BE49-F238E27FC236}">
                <a16:creationId xmlns:a16="http://schemas.microsoft.com/office/drawing/2014/main" id="{8F5644E5-8AA6-7B58-B988-065604953203}"/>
              </a:ext>
            </a:extLst>
          </p:cNvPr>
          <p:cNvSpPr txBox="1"/>
          <p:nvPr/>
        </p:nvSpPr>
        <p:spPr>
          <a:xfrm>
            <a:off x="11476048" y="1992479"/>
            <a:ext cx="354332" cy="246221"/>
          </a:xfrm>
          <a:prstGeom prst="rect">
            <a:avLst/>
          </a:prstGeom>
          <a:noFill/>
        </p:spPr>
        <p:txBody>
          <a:bodyPr wrap="square" rtlCol="0">
            <a:spAutoFit/>
          </a:bodyPr>
          <a:lstStyle/>
          <a:p>
            <a:r>
              <a:rPr lang="en-US" sz="1000" dirty="0"/>
              <a:t>50</a:t>
            </a:r>
          </a:p>
        </p:txBody>
      </p:sp>
      <p:pic>
        <p:nvPicPr>
          <p:cNvPr id="13" name="Picture 12">
            <a:extLst>
              <a:ext uri="{FF2B5EF4-FFF2-40B4-BE49-F238E27FC236}">
                <a16:creationId xmlns:a16="http://schemas.microsoft.com/office/drawing/2014/main" id="{78A466EC-1E1C-6B8A-02E3-828C83C9980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9457" y="2357333"/>
            <a:ext cx="2201261" cy="2143334"/>
          </a:xfrm>
          <a:prstGeom prst="rect">
            <a:avLst/>
          </a:prstGeom>
        </p:spPr>
      </p:pic>
      <p:sp>
        <p:nvSpPr>
          <p:cNvPr id="14" name="TextBox 13">
            <a:extLst>
              <a:ext uri="{FF2B5EF4-FFF2-40B4-BE49-F238E27FC236}">
                <a16:creationId xmlns:a16="http://schemas.microsoft.com/office/drawing/2014/main" id="{7337C902-4F4C-D248-AC3C-23CD4E76D09C}"/>
              </a:ext>
            </a:extLst>
          </p:cNvPr>
          <p:cNvSpPr txBox="1"/>
          <p:nvPr/>
        </p:nvSpPr>
        <p:spPr>
          <a:xfrm>
            <a:off x="1975945" y="4254446"/>
            <a:ext cx="439167" cy="246221"/>
          </a:xfrm>
          <a:prstGeom prst="rect">
            <a:avLst/>
          </a:prstGeom>
          <a:noFill/>
        </p:spPr>
        <p:txBody>
          <a:bodyPr wrap="square" rtlCol="0">
            <a:spAutoFit/>
          </a:bodyPr>
          <a:lstStyle/>
          <a:p>
            <a:r>
              <a:rPr lang="en-US" sz="1000" dirty="0"/>
              <a:t>130</a:t>
            </a:r>
          </a:p>
        </p:txBody>
      </p:sp>
      <p:pic>
        <p:nvPicPr>
          <p:cNvPr id="12" name="Picture 11">
            <a:extLst>
              <a:ext uri="{FF2B5EF4-FFF2-40B4-BE49-F238E27FC236}">
                <a16:creationId xmlns:a16="http://schemas.microsoft.com/office/drawing/2014/main" id="{B693A745-AB6F-F93F-75C1-BF3F91C9F43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505863" y="2357333"/>
            <a:ext cx="2189241" cy="2131630"/>
          </a:xfrm>
          <a:prstGeom prst="rect">
            <a:avLst/>
          </a:prstGeom>
        </p:spPr>
      </p:pic>
      <p:sp>
        <p:nvSpPr>
          <p:cNvPr id="15" name="TextBox 14">
            <a:extLst>
              <a:ext uri="{FF2B5EF4-FFF2-40B4-BE49-F238E27FC236}">
                <a16:creationId xmlns:a16="http://schemas.microsoft.com/office/drawing/2014/main" id="{5E34167C-4ABE-A590-EEC8-4B977F425446}"/>
              </a:ext>
            </a:extLst>
          </p:cNvPr>
          <p:cNvSpPr txBox="1"/>
          <p:nvPr/>
        </p:nvSpPr>
        <p:spPr>
          <a:xfrm>
            <a:off x="4251600" y="4254446"/>
            <a:ext cx="439167" cy="246221"/>
          </a:xfrm>
          <a:prstGeom prst="rect">
            <a:avLst/>
          </a:prstGeom>
          <a:noFill/>
        </p:spPr>
        <p:txBody>
          <a:bodyPr wrap="square" rtlCol="0">
            <a:spAutoFit/>
          </a:bodyPr>
          <a:lstStyle/>
          <a:p>
            <a:r>
              <a:rPr lang="en-US" sz="1000" dirty="0"/>
              <a:t>180</a:t>
            </a:r>
          </a:p>
        </p:txBody>
      </p:sp>
      <p:pic>
        <p:nvPicPr>
          <p:cNvPr id="16" name="Picture 15">
            <a:extLst>
              <a:ext uri="{FF2B5EF4-FFF2-40B4-BE49-F238E27FC236}">
                <a16:creationId xmlns:a16="http://schemas.microsoft.com/office/drawing/2014/main" id="{624EF106-76CE-1C72-FC7C-D582E5392A8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884288" y="2357333"/>
            <a:ext cx="2189241" cy="2131630"/>
          </a:xfrm>
          <a:prstGeom prst="rect">
            <a:avLst/>
          </a:prstGeom>
        </p:spPr>
      </p:pic>
      <p:sp>
        <p:nvSpPr>
          <p:cNvPr id="17" name="TextBox 16">
            <a:extLst>
              <a:ext uri="{FF2B5EF4-FFF2-40B4-BE49-F238E27FC236}">
                <a16:creationId xmlns:a16="http://schemas.microsoft.com/office/drawing/2014/main" id="{A8CFEAF2-BC07-AD7A-C897-787E90D217B1}"/>
              </a:ext>
            </a:extLst>
          </p:cNvPr>
          <p:cNvSpPr txBox="1"/>
          <p:nvPr/>
        </p:nvSpPr>
        <p:spPr>
          <a:xfrm>
            <a:off x="6634362" y="4242742"/>
            <a:ext cx="439167" cy="246221"/>
          </a:xfrm>
          <a:prstGeom prst="rect">
            <a:avLst/>
          </a:prstGeom>
          <a:noFill/>
        </p:spPr>
        <p:txBody>
          <a:bodyPr wrap="square" rtlCol="0">
            <a:spAutoFit/>
          </a:bodyPr>
          <a:lstStyle/>
          <a:p>
            <a:r>
              <a:rPr lang="en-US" sz="1000" dirty="0"/>
              <a:t>280</a:t>
            </a:r>
          </a:p>
        </p:txBody>
      </p:sp>
    </p:spTree>
    <p:extLst>
      <p:ext uri="{BB962C8B-B14F-4D97-AF65-F5344CB8AC3E}">
        <p14:creationId xmlns:p14="http://schemas.microsoft.com/office/powerpoint/2010/main" val="39456137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DB0E39-07B1-88C5-583C-706F416A23DC}"/>
            </a:ext>
          </a:extLst>
        </p:cNvPr>
        <p:cNvGrpSpPr/>
        <p:nvPr/>
      </p:nvGrpSpPr>
      <p:grpSpPr>
        <a:xfrm>
          <a:off x="0" y="0"/>
          <a:ext cx="0" cy="0"/>
          <a:chOff x="0" y="0"/>
          <a:chExt cx="0" cy="0"/>
        </a:xfrm>
      </p:grpSpPr>
      <p:pic>
        <p:nvPicPr>
          <p:cNvPr id="27" name="Picture 26">
            <a:extLst>
              <a:ext uri="{FF2B5EF4-FFF2-40B4-BE49-F238E27FC236}">
                <a16:creationId xmlns:a16="http://schemas.microsoft.com/office/drawing/2014/main" id="{9D46870E-F9B5-B37C-A36C-672BF7533A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437" y="107070"/>
            <a:ext cx="2189241" cy="2131630"/>
          </a:xfrm>
          <a:prstGeom prst="rect">
            <a:avLst/>
          </a:prstGeom>
        </p:spPr>
      </p:pic>
      <p:pic>
        <p:nvPicPr>
          <p:cNvPr id="3" name="Picture 2">
            <a:extLst>
              <a:ext uri="{FF2B5EF4-FFF2-40B4-BE49-F238E27FC236}">
                <a16:creationId xmlns:a16="http://schemas.microsoft.com/office/drawing/2014/main" id="{5E53646C-7AE1-400C-1C04-9E28127160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05863" y="107075"/>
            <a:ext cx="2189241" cy="2131630"/>
          </a:xfrm>
          <a:prstGeom prst="rect">
            <a:avLst/>
          </a:prstGeom>
        </p:spPr>
      </p:pic>
      <p:sp>
        <p:nvSpPr>
          <p:cNvPr id="4" name="TextBox 3">
            <a:extLst>
              <a:ext uri="{FF2B5EF4-FFF2-40B4-BE49-F238E27FC236}">
                <a16:creationId xmlns:a16="http://schemas.microsoft.com/office/drawing/2014/main" id="{A758E3ED-B8E3-31DC-F028-2229056D108F}"/>
              </a:ext>
            </a:extLst>
          </p:cNvPr>
          <p:cNvSpPr txBox="1"/>
          <p:nvPr/>
        </p:nvSpPr>
        <p:spPr>
          <a:xfrm>
            <a:off x="127437" y="1992479"/>
            <a:ext cx="2189241" cy="246221"/>
          </a:xfrm>
          <a:prstGeom prst="rect">
            <a:avLst/>
          </a:prstGeom>
          <a:noFill/>
        </p:spPr>
        <p:txBody>
          <a:bodyPr wrap="square" rtlCol="0">
            <a:spAutoFit/>
          </a:bodyPr>
          <a:lstStyle/>
          <a:p>
            <a:r>
              <a:rPr lang="en-US" sz="1000" dirty="0"/>
              <a:t>Generations: </a:t>
            </a:r>
          </a:p>
        </p:txBody>
      </p:sp>
      <p:sp>
        <p:nvSpPr>
          <p:cNvPr id="5" name="TextBox 4">
            <a:extLst>
              <a:ext uri="{FF2B5EF4-FFF2-40B4-BE49-F238E27FC236}">
                <a16:creationId xmlns:a16="http://schemas.microsoft.com/office/drawing/2014/main" id="{C7EB122C-895B-96CF-7C4B-D9C3DA59CF81}"/>
              </a:ext>
            </a:extLst>
          </p:cNvPr>
          <p:cNvSpPr txBox="1"/>
          <p:nvPr/>
        </p:nvSpPr>
        <p:spPr>
          <a:xfrm>
            <a:off x="4441374" y="1992481"/>
            <a:ext cx="354332" cy="246221"/>
          </a:xfrm>
          <a:prstGeom prst="rect">
            <a:avLst/>
          </a:prstGeom>
          <a:noFill/>
        </p:spPr>
        <p:txBody>
          <a:bodyPr wrap="square" rtlCol="0">
            <a:spAutoFit/>
          </a:bodyPr>
          <a:lstStyle/>
          <a:p>
            <a:r>
              <a:rPr lang="en-US" sz="1000" dirty="0"/>
              <a:t>0</a:t>
            </a:r>
          </a:p>
        </p:txBody>
      </p:sp>
      <p:pic>
        <p:nvPicPr>
          <p:cNvPr id="6" name="Picture 5">
            <a:extLst>
              <a:ext uri="{FF2B5EF4-FFF2-40B4-BE49-F238E27FC236}">
                <a16:creationId xmlns:a16="http://schemas.microsoft.com/office/drawing/2014/main" id="{FCF4FC40-5A0C-D643-B693-F6EA4B05933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84289" y="107075"/>
            <a:ext cx="2189241" cy="2131630"/>
          </a:xfrm>
          <a:prstGeom prst="rect">
            <a:avLst/>
          </a:prstGeom>
        </p:spPr>
      </p:pic>
      <p:sp>
        <p:nvSpPr>
          <p:cNvPr id="7" name="TextBox 6">
            <a:extLst>
              <a:ext uri="{FF2B5EF4-FFF2-40B4-BE49-F238E27FC236}">
                <a16:creationId xmlns:a16="http://schemas.microsoft.com/office/drawing/2014/main" id="{63CCCB8E-420E-D219-5D20-CAAAEB40EA3F}"/>
              </a:ext>
            </a:extLst>
          </p:cNvPr>
          <p:cNvSpPr txBox="1"/>
          <p:nvPr/>
        </p:nvSpPr>
        <p:spPr>
          <a:xfrm>
            <a:off x="6719198" y="1992480"/>
            <a:ext cx="354332" cy="246221"/>
          </a:xfrm>
          <a:prstGeom prst="rect">
            <a:avLst/>
          </a:prstGeom>
          <a:noFill/>
        </p:spPr>
        <p:txBody>
          <a:bodyPr wrap="square" rtlCol="0">
            <a:spAutoFit/>
          </a:bodyPr>
          <a:lstStyle/>
          <a:p>
            <a:r>
              <a:rPr lang="en-US" sz="1000" dirty="0"/>
              <a:t>20</a:t>
            </a:r>
          </a:p>
        </p:txBody>
      </p:sp>
      <p:pic>
        <p:nvPicPr>
          <p:cNvPr id="8" name="Picture 7">
            <a:extLst>
              <a:ext uri="{FF2B5EF4-FFF2-40B4-BE49-F238E27FC236}">
                <a16:creationId xmlns:a16="http://schemas.microsoft.com/office/drawing/2014/main" id="{C901259E-C104-5CD6-6CDD-05165ABF9B9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62715" y="107074"/>
            <a:ext cx="2189240" cy="2131629"/>
          </a:xfrm>
          <a:prstGeom prst="rect">
            <a:avLst/>
          </a:prstGeom>
        </p:spPr>
      </p:pic>
      <p:sp>
        <p:nvSpPr>
          <p:cNvPr id="9" name="TextBox 8">
            <a:extLst>
              <a:ext uri="{FF2B5EF4-FFF2-40B4-BE49-F238E27FC236}">
                <a16:creationId xmlns:a16="http://schemas.microsoft.com/office/drawing/2014/main" id="{A9E2DB32-7922-813A-F81C-04AE20738D16}"/>
              </a:ext>
            </a:extLst>
          </p:cNvPr>
          <p:cNvSpPr txBox="1"/>
          <p:nvPr/>
        </p:nvSpPr>
        <p:spPr>
          <a:xfrm>
            <a:off x="9097622" y="1992480"/>
            <a:ext cx="354332" cy="246221"/>
          </a:xfrm>
          <a:prstGeom prst="rect">
            <a:avLst/>
          </a:prstGeom>
          <a:noFill/>
        </p:spPr>
        <p:txBody>
          <a:bodyPr wrap="square" rtlCol="0">
            <a:spAutoFit/>
          </a:bodyPr>
          <a:lstStyle/>
          <a:p>
            <a:r>
              <a:rPr lang="en-US" sz="1000" dirty="0"/>
              <a:t>40</a:t>
            </a:r>
          </a:p>
        </p:txBody>
      </p:sp>
      <p:pic>
        <p:nvPicPr>
          <p:cNvPr id="10" name="Picture 9">
            <a:extLst>
              <a:ext uri="{FF2B5EF4-FFF2-40B4-BE49-F238E27FC236}">
                <a16:creationId xmlns:a16="http://schemas.microsoft.com/office/drawing/2014/main" id="{B56B6EE5-6001-75CE-0077-78584F30EE1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641140" y="107074"/>
            <a:ext cx="2189240" cy="2131629"/>
          </a:xfrm>
          <a:prstGeom prst="rect">
            <a:avLst/>
          </a:prstGeom>
        </p:spPr>
      </p:pic>
      <p:sp>
        <p:nvSpPr>
          <p:cNvPr id="11" name="TextBox 10">
            <a:extLst>
              <a:ext uri="{FF2B5EF4-FFF2-40B4-BE49-F238E27FC236}">
                <a16:creationId xmlns:a16="http://schemas.microsoft.com/office/drawing/2014/main" id="{AE771449-541F-2A57-6FD0-850C575F44DA}"/>
              </a:ext>
            </a:extLst>
          </p:cNvPr>
          <p:cNvSpPr txBox="1"/>
          <p:nvPr/>
        </p:nvSpPr>
        <p:spPr>
          <a:xfrm>
            <a:off x="11476048" y="1992479"/>
            <a:ext cx="354332" cy="246221"/>
          </a:xfrm>
          <a:prstGeom prst="rect">
            <a:avLst/>
          </a:prstGeom>
          <a:noFill/>
        </p:spPr>
        <p:txBody>
          <a:bodyPr wrap="square" rtlCol="0">
            <a:spAutoFit/>
          </a:bodyPr>
          <a:lstStyle/>
          <a:p>
            <a:r>
              <a:rPr lang="en-US" sz="1000" dirty="0"/>
              <a:t>50</a:t>
            </a:r>
          </a:p>
        </p:txBody>
      </p:sp>
      <p:pic>
        <p:nvPicPr>
          <p:cNvPr id="13" name="Picture 12">
            <a:extLst>
              <a:ext uri="{FF2B5EF4-FFF2-40B4-BE49-F238E27FC236}">
                <a16:creationId xmlns:a16="http://schemas.microsoft.com/office/drawing/2014/main" id="{C74F297A-27B3-2886-1138-BC5BBB4065D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9457" y="2357333"/>
            <a:ext cx="2201261" cy="2143334"/>
          </a:xfrm>
          <a:prstGeom prst="rect">
            <a:avLst/>
          </a:prstGeom>
        </p:spPr>
      </p:pic>
      <p:sp>
        <p:nvSpPr>
          <p:cNvPr id="14" name="TextBox 13">
            <a:extLst>
              <a:ext uri="{FF2B5EF4-FFF2-40B4-BE49-F238E27FC236}">
                <a16:creationId xmlns:a16="http://schemas.microsoft.com/office/drawing/2014/main" id="{415ED1EB-C25A-ECA5-85B6-E8C74BFDEAA6}"/>
              </a:ext>
            </a:extLst>
          </p:cNvPr>
          <p:cNvSpPr txBox="1"/>
          <p:nvPr/>
        </p:nvSpPr>
        <p:spPr>
          <a:xfrm>
            <a:off x="1975945" y="4254446"/>
            <a:ext cx="439167" cy="246221"/>
          </a:xfrm>
          <a:prstGeom prst="rect">
            <a:avLst/>
          </a:prstGeom>
          <a:noFill/>
        </p:spPr>
        <p:txBody>
          <a:bodyPr wrap="square" rtlCol="0">
            <a:spAutoFit/>
          </a:bodyPr>
          <a:lstStyle/>
          <a:p>
            <a:r>
              <a:rPr lang="en-US" sz="1000" dirty="0"/>
              <a:t>130</a:t>
            </a:r>
          </a:p>
        </p:txBody>
      </p:sp>
      <p:pic>
        <p:nvPicPr>
          <p:cNvPr id="12" name="Picture 11">
            <a:extLst>
              <a:ext uri="{FF2B5EF4-FFF2-40B4-BE49-F238E27FC236}">
                <a16:creationId xmlns:a16="http://schemas.microsoft.com/office/drawing/2014/main" id="{75A03547-1757-DC68-4EDB-3FCD35C9E02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505863" y="2357333"/>
            <a:ext cx="2189241" cy="2131630"/>
          </a:xfrm>
          <a:prstGeom prst="rect">
            <a:avLst/>
          </a:prstGeom>
        </p:spPr>
      </p:pic>
      <p:sp>
        <p:nvSpPr>
          <p:cNvPr id="15" name="TextBox 14">
            <a:extLst>
              <a:ext uri="{FF2B5EF4-FFF2-40B4-BE49-F238E27FC236}">
                <a16:creationId xmlns:a16="http://schemas.microsoft.com/office/drawing/2014/main" id="{AA8B8206-9526-F49D-4E7D-36FE471EAA17}"/>
              </a:ext>
            </a:extLst>
          </p:cNvPr>
          <p:cNvSpPr txBox="1"/>
          <p:nvPr/>
        </p:nvSpPr>
        <p:spPr>
          <a:xfrm>
            <a:off x="4251600" y="4254446"/>
            <a:ext cx="439167" cy="246221"/>
          </a:xfrm>
          <a:prstGeom prst="rect">
            <a:avLst/>
          </a:prstGeom>
          <a:noFill/>
        </p:spPr>
        <p:txBody>
          <a:bodyPr wrap="square" rtlCol="0">
            <a:spAutoFit/>
          </a:bodyPr>
          <a:lstStyle/>
          <a:p>
            <a:r>
              <a:rPr lang="en-US" sz="1000" dirty="0"/>
              <a:t>180</a:t>
            </a:r>
          </a:p>
        </p:txBody>
      </p:sp>
      <p:pic>
        <p:nvPicPr>
          <p:cNvPr id="16" name="Picture 15">
            <a:extLst>
              <a:ext uri="{FF2B5EF4-FFF2-40B4-BE49-F238E27FC236}">
                <a16:creationId xmlns:a16="http://schemas.microsoft.com/office/drawing/2014/main" id="{D9143F3F-65FD-4E1C-A153-8FD187ABD66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884288" y="2357333"/>
            <a:ext cx="2189241" cy="2131630"/>
          </a:xfrm>
          <a:prstGeom prst="rect">
            <a:avLst/>
          </a:prstGeom>
        </p:spPr>
      </p:pic>
      <p:sp>
        <p:nvSpPr>
          <p:cNvPr id="17" name="TextBox 16">
            <a:extLst>
              <a:ext uri="{FF2B5EF4-FFF2-40B4-BE49-F238E27FC236}">
                <a16:creationId xmlns:a16="http://schemas.microsoft.com/office/drawing/2014/main" id="{5A3027AE-0975-0AC3-2C37-45885B22F28A}"/>
              </a:ext>
            </a:extLst>
          </p:cNvPr>
          <p:cNvSpPr txBox="1"/>
          <p:nvPr/>
        </p:nvSpPr>
        <p:spPr>
          <a:xfrm>
            <a:off x="6634362" y="4242742"/>
            <a:ext cx="439167" cy="246221"/>
          </a:xfrm>
          <a:prstGeom prst="rect">
            <a:avLst/>
          </a:prstGeom>
          <a:noFill/>
        </p:spPr>
        <p:txBody>
          <a:bodyPr wrap="square" rtlCol="0">
            <a:spAutoFit/>
          </a:bodyPr>
          <a:lstStyle/>
          <a:p>
            <a:r>
              <a:rPr lang="en-US" sz="1000" dirty="0"/>
              <a:t>280</a:t>
            </a:r>
          </a:p>
        </p:txBody>
      </p:sp>
      <p:pic>
        <p:nvPicPr>
          <p:cNvPr id="18" name="Picture 17">
            <a:extLst>
              <a:ext uri="{FF2B5EF4-FFF2-40B4-BE49-F238E27FC236}">
                <a16:creationId xmlns:a16="http://schemas.microsoft.com/office/drawing/2014/main" id="{EA2DD425-14B9-8ED6-B432-190CE9DA3E74}"/>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262712" y="2357333"/>
            <a:ext cx="2189239" cy="2131628"/>
          </a:xfrm>
          <a:prstGeom prst="rect">
            <a:avLst/>
          </a:prstGeom>
        </p:spPr>
      </p:pic>
      <p:sp>
        <p:nvSpPr>
          <p:cNvPr id="19" name="TextBox 18">
            <a:extLst>
              <a:ext uri="{FF2B5EF4-FFF2-40B4-BE49-F238E27FC236}">
                <a16:creationId xmlns:a16="http://schemas.microsoft.com/office/drawing/2014/main" id="{9178C230-4344-3C1F-068E-E2308B2B66F5}"/>
              </a:ext>
            </a:extLst>
          </p:cNvPr>
          <p:cNvSpPr txBox="1"/>
          <p:nvPr/>
        </p:nvSpPr>
        <p:spPr>
          <a:xfrm>
            <a:off x="9012784" y="4242740"/>
            <a:ext cx="439167" cy="246221"/>
          </a:xfrm>
          <a:prstGeom prst="rect">
            <a:avLst/>
          </a:prstGeom>
          <a:noFill/>
        </p:spPr>
        <p:txBody>
          <a:bodyPr wrap="square" rtlCol="0">
            <a:spAutoFit/>
          </a:bodyPr>
          <a:lstStyle/>
          <a:p>
            <a:r>
              <a:rPr lang="en-US" sz="1000" dirty="0"/>
              <a:t>780</a:t>
            </a:r>
          </a:p>
        </p:txBody>
      </p:sp>
    </p:spTree>
    <p:extLst>
      <p:ext uri="{BB962C8B-B14F-4D97-AF65-F5344CB8AC3E}">
        <p14:creationId xmlns:p14="http://schemas.microsoft.com/office/powerpoint/2010/main" val="9585605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5AD8FA-70C5-84A6-82A4-017C5BDCC7BA}"/>
            </a:ext>
          </a:extLst>
        </p:cNvPr>
        <p:cNvGrpSpPr/>
        <p:nvPr/>
      </p:nvGrpSpPr>
      <p:grpSpPr>
        <a:xfrm>
          <a:off x="0" y="0"/>
          <a:ext cx="0" cy="0"/>
          <a:chOff x="0" y="0"/>
          <a:chExt cx="0" cy="0"/>
        </a:xfrm>
      </p:grpSpPr>
      <p:pic>
        <p:nvPicPr>
          <p:cNvPr id="27" name="Picture 26">
            <a:extLst>
              <a:ext uri="{FF2B5EF4-FFF2-40B4-BE49-F238E27FC236}">
                <a16:creationId xmlns:a16="http://schemas.microsoft.com/office/drawing/2014/main" id="{BDD4F1DE-4BED-CAB9-A150-3656864260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437" y="107070"/>
            <a:ext cx="2189241" cy="2131630"/>
          </a:xfrm>
          <a:prstGeom prst="rect">
            <a:avLst/>
          </a:prstGeom>
        </p:spPr>
      </p:pic>
      <p:pic>
        <p:nvPicPr>
          <p:cNvPr id="3" name="Picture 2">
            <a:extLst>
              <a:ext uri="{FF2B5EF4-FFF2-40B4-BE49-F238E27FC236}">
                <a16:creationId xmlns:a16="http://schemas.microsoft.com/office/drawing/2014/main" id="{FDD5598F-EA0F-E7C2-D4FB-BD29B0D575D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05863" y="107075"/>
            <a:ext cx="2189241" cy="2131630"/>
          </a:xfrm>
          <a:prstGeom prst="rect">
            <a:avLst/>
          </a:prstGeom>
        </p:spPr>
      </p:pic>
      <p:sp>
        <p:nvSpPr>
          <p:cNvPr id="4" name="TextBox 3">
            <a:extLst>
              <a:ext uri="{FF2B5EF4-FFF2-40B4-BE49-F238E27FC236}">
                <a16:creationId xmlns:a16="http://schemas.microsoft.com/office/drawing/2014/main" id="{AB9E7B4E-0A6F-5D1F-53F4-DE5189DF9110}"/>
              </a:ext>
            </a:extLst>
          </p:cNvPr>
          <p:cNvSpPr txBox="1"/>
          <p:nvPr/>
        </p:nvSpPr>
        <p:spPr>
          <a:xfrm>
            <a:off x="127437" y="1992479"/>
            <a:ext cx="2189241" cy="246221"/>
          </a:xfrm>
          <a:prstGeom prst="rect">
            <a:avLst/>
          </a:prstGeom>
          <a:noFill/>
        </p:spPr>
        <p:txBody>
          <a:bodyPr wrap="square" rtlCol="0">
            <a:spAutoFit/>
          </a:bodyPr>
          <a:lstStyle/>
          <a:p>
            <a:r>
              <a:rPr lang="en-US" sz="1000" dirty="0"/>
              <a:t>Generations: </a:t>
            </a:r>
          </a:p>
        </p:txBody>
      </p:sp>
      <p:sp>
        <p:nvSpPr>
          <p:cNvPr id="5" name="TextBox 4">
            <a:extLst>
              <a:ext uri="{FF2B5EF4-FFF2-40B4-BE49-F238E27FC236}">
                <a16:creationId xmlns:a16="http://schemas.microsoft.com/office/drawing/2014/main" id="{7904F809-7530-C4EB-3627-5CD80DA96AB9}"/>
              </a:ext>
            </a:extLst>
          </p:cNvPr>
          <p:cNvSpPr txBox="1"/>
          <p:nvPr/>
        </p:nvSpPr>
        <p:spPr>
          <a:xfrm>
            <a:off x="4441374" y="1992481"/>
            <a:ext cx="354332" cy="246221"/>
          </a:xfrm>
          <a:prstGeom prst="rect">
            <a:avLst/>
          </a:prstGeom>
          <a:noFill/>
        </p:spPr>
        <p:txBody>
          <a:bodyPr wrap="square" rtlCol="0">
            <a:spAutoFit/>
          </a:bodyPr>
          <a:lstStyle/>
          <a:p>
            <a:r>
              <a:rPr lang="en-US" sz="1000" dirty="0"/>
              <a:t>0</a:t>
            </a:r>
          </a:p>
        </p:txBody>
      </p:sp>
      <p:pic>
        <p:nvPicPr>
          <p:cNvPr id="6" name="Picture 5">
            <a:extLst>
              <a:ext uri="{FF2B5EF4-FFF2-40B4-BE49-F238E27FC236}">
                <a16:creationId xmlns:a16="http://schemas.microsoft.com/office/drawing/2014/main" id="{E80CF7A0-85A8-9DAE-5A5A-E013EF74BEF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84289" y="107075"/>
            <a:ext cx="2189241" cy="2131630"/>
          </a:xfrm>
          <a:prstGeom prst="rect">
            <a:avLst/>
          </a:prstGeom>
        </p:spPr>
      </p:pic>
      <p:sp>
        <p:nvSpPr>
          <p:cNvPr id="7" name="TextBox 6">
            <a:extLst>
              <a:ext uri="{FF2B5EF4-FFF2-40B4-BE49-F238E27FC236}">
                <a16:creationId xmlns:a16="http://schemas.microsoft.com/office/drawing/2014/main" id="{8006F465-38C4-6786-2A9B-1097309B3C30}"/>
              </a:ext>
            </a:extLst>
          </p:cNvPr>
          <p:cNvSpPr txBox="1"/>
          <p:nvPr/>
        </p:nvSpPr>
        <p:spPr>
          <a:xfrm>
            <a:off x="6719198" y="1992480"/>
            <a:ext cx="354332" cy="246221"/>
          </a:xfrm>
          <a:prstGeom prst="rect">
            <a:avLst/>
          </a:prstGeom>
          <a:noFill/>
        </p:spPr>
        <p:txBody>
          <a:bodyPr wrap="square" rtlCol="0">
            <a:spAutoFit/>
          </a:bodyPr>
          <a:lstStyle/>
          <a:p>
            <a:r>
              <a:rPr lang="en-US" sz="1000" dirty="0"/>
              <a:t>20</a:t>
            </a:r>
          </a:p>
        </p:txBody>
      </p:sp>
      <p:pic>
        <p:nvPicPr>
          <p:cNvPr id="8" name="Picture 7">
            <a:extLst>
              <a:ext uri="{FF2B5EF4-FFF2-40B4-BE49-F238E27FC236}">
                <a16:creationId xmlns:a16="http://schemas.microsoft.com/office/drawing/2014/main" id="{F92A1BFE-B5B3-5CA9-4D64-9C7884891D4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62715" y="107074"/>
            <a:ext cx="2189240" cy="2131629"/>
          </a:xfrm>
          <a:prstGeom prst="rect">
            <a:avLst/>
          </a:prstGeom>
        </p:spPr>
      </p:pic>
      <p:sp>
        <p:nvSpPr>
          <p:cNvPr id="9" name="TextBox 8">
            <a:extLst>
              <a:ext uri="{FF2B5EF4-FFF2-40B4-BE49-F238E27FC236}">
                <a16:creationId xmlns:a16="http://schemas.microsoft.com/office/drawing/2014/main" id="{E72A0CBD-0A5E-B52E-34D2-F06AED88F59A}"/>
              </a:ext>
            </a:extLst>
          </p:cNvPr>
          <p:cNvSpPr txBox="1"/>
          <p:nvPr/>
        </p:nvSpPr>
        <p:spPr>
          <a:xfrm>
            <a:off x="9097622" y="1992480"/>
            <a:ext cx="354332" cy="246221"/>
          </a:xfrm>
          <a:prstGeom prst="rect">
            <a:avLst/>
          </a:prstGeom>
          <a:noFill/>
        </p:spPr>
        <p:txBody>
          <a:bodyPr wrap="square" rtlCol="0">
            <a:spAutoFit/>
          </a:bodyPr>
          <a:lstStyle/>
          <a:p>
            <a:r>
              <a:rPr lang="en-US" sz="1000" dirty="0"/>
              <a:t>40</a:t>
            </a:r>
          </a:p>
        </p:txBody>
      </p:sp>
      <p:pic>
        <p:nvPicPr>
          <p:cNvPr id="10" name="Picture 9">
            <a:extLst>
              <a:ext uri="{FF2B5EF4-FFF2-40B4-BE49-F238E27FC236}">
                <a16:creationId xmlns:a16="http://schemas.microsoft.com/office/drawing/2014/main" id="{63AE5B43-ACD0-D5AC-7567-71948B723F0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641140" y="107074"/>
            <a:ext cx="2189240" cy="2131629"/>
          </a:xfrm>
          <a:prstGeom prst="rect">
            <a:avLst/>
          </a:prstGeom>
        </p:spPr>
      </p:pic>
      <p:sp>
        <p:nvSpPr>
          <p:cNvPr id="11" name="TextBox 10">
            <a:extLst>
              <a:ext uri="{FF2B5EF4-FFF2-40B4-BE49-F238E27FC236}">
                <a16:creationId xmlns:a16="http://schemas.microsoft.com/office/drawing/2014/main" id="{72AC00CE-E502-3781-D9A0-6EA4B171D15D}"/>
              </a:ext>
            </a:extLst>
          </p:cNvPr>
          <p:cNvSpPr txBox="1"/>
          <p:nvPr/>
        </p:nvSpPr>
        <p:spPr>
          <a:xfrm>
            <a:off x="11476048" y="1992479"/>
            <a:ext cx="354332" cy="246221"/>
          </a:xfrm>
          <a:prstGeom prst="rect">
            <a:avLst/>
          </a:prstGeom>
          <a:noFill/>
        </p:spPr>
        <p:txBody>
          <a:bodyPr wrap="square" rtlCol="0">
            <a:spAutoFit/>
          </a:bodyPr>
          <a:lstStyle/>
          <a:p>
            <a:r>
              <a:rPr lang="en-US" sz="1000" dirty="0"/>
              <a:t>50</a:t>
            </a:r>
          </a:p>
        </p:txBody>
      </p:sp>
      <p:pic>
        <p:nvPicPr>
          <p:cNvPr id="13" name="Picture 12">
            <a:extLst>
              <a:ext uri="{FF2B5EF4-FFF2-40B4-BE49-F238E27FC236}">
                <a16:creationId xmlns:a16="http://schemas.microsoft.com/office/drawing/2014/main" id="{50AAB7A0-9875-8C57-81A2-F4D4CD0C9C6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9457" y="2357333"/>
            <a:ext cx="2201261" cy="2143334"/>
          </a:xfrm>
          <a:prstGeom prst="rect">
            <a:avLst/>
          </a:prstGeom>
        </p:spPr>
      </p:pic>
      <p:sp>
        <p:nvSpPr>
          <p:cNvPr id="14" name="TextBox 13">
            <a:extLst>
              <a:ext uri="{FF2B5EF4-FFF2-40B4-BE49-F238E27FC236}">
                <a16:creationId xmlns:a16="http://schemas.microsoft.com/office/drawing/2014/main" id="{B9083F67-7240-4AF5-3C4E-5A083321A4AF}"/>
              </a:ext>
            </a:extLst>
          </p:cNvPr>
          <p:cNvSpPr txBox="1"/>
          <p:nvPr/>
        </p:nvSpPr>
        <p:spPr>
          <a:xfrm>
            <a:off x="1975945" y="4254446"/>
            <a:ext cx="439167" cy="246221"/>
          </a:xfrm>
          <a:prstGeom prst="rect">
            <a:avLst/>
          </a:prstGeom>
          <a:noFill/>
        </p:spPr>
        <p:txBody>
          <a:bodyPr wrap="square" rtlCol="0">
            <a:spAutoFit/>
          </a:bodyPr>
          <a:lstStyle/>
          <a:p>
            <a:r>
              <a:rPr lang="en-US" sz="1000" dirty="0"/>
              <a:t>130</a:t>
            </a:r>
          </a:p>
        </p:txBody>
      </p:sp>
      <p:pic>
        <p:nvPicPr>
          <p:cNvPr id="12" name="Picture 11">
            <a:extLst>
              <a:ext uri="{FF2B5EF4-FFF2-40B4-BE49-F238E27FC236}">
                <a16:creationId xmlns:a16="http://schemas.microsoft.com/office/drawing/2014/main" id="{4165B47B-991C-5D55-88F8-85EFDA48C93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505863" y="2357333"/>
            <a:ext cx="2189241" cy="2131630"/>
          </a:xfrm>
          <a:prstGeom prst="rect">
            <a:avLst/>
          </a:prstGeom>
        </p:spPr>
      </p:pic>
      <p:sp>
        <p:nvSpPr>
          <p:cNvPr id="15" name="TextBox 14">
            <a:extLst>
              <a:ext uri="{FF2B5EF4-FFF2-40B4-BE49-F238E27FC236}">
                <a16:creationId xmlns:a16="http://schemas.microsoft.com/office/drawing/2014/main" id="{AA5F99DE-5D8C-826C-3728-A0B11FAB29FC}"/>
              </a:ext>
            </a:extLst>
          </p:cNvPr>
          <p:cNvSpPr txBox="1"/>
          <p:nvPr/>
        </p:nvSpPr>
        <p:spPr>
          <a:xfrm>
            <a:off x="4251600" y="4254446"/>
            <a:ext cx="439167" cy="246221"/>
          </a:xfrm>
          <a:prstGeom prst="rect">
            <a:avLst/>
          </a:prstGeom>
          <a:noFill/>
        </p:spPr>
        <p:txBody>
          <a:bodyPr wrap="square" rtlCol="0">
            <a:spAutoFit/>
          </a:bodyPr>
          <a:lstStyle/>
          <a:p>
            <a:r>
              <a:rPr lang="en-US" sz="1000" dirty="0"/>
              <a:t>180</a:t>
            </a:r>
          </a:p>
        </p:txBody>
      </p:sp>
      <p:pic>
        <p:nvPicPr>
          <p:cNvPr id="16" name="Picture 15">
            <a:extLst>
              <a:ext uri="{FF2B5EF4-FFF2-40B4-BE49-F238E27FC236}">
                <a16:creationId xmlns:a16="http://schemas.microsoft.com/office/drawing/2014/main" id="{577C05D6-3EC7-99C7-7FAE-D450127416D5}"/>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884288" y="2357333"/>
            <a:ext cx="2189241" cy="2131630"/>
          </a:xfrm>
          <a:prstGeom prst="rect">
            <a:avLst/>
          </a:prstGeom>
        </p:spPr>
      </p:pic>
      <p:sp>
        <p:nvSpPr>
          <p:cNvPr id="17" name="TextBox 16">
            <a:extLst>
              <a:ext uri="{FF2B5EF4-FFF2-40B4-BE49-F238E27FC236}">
                <a16:creationId xmlns:a16="http://schemas.microsoft.com/office/drawing/2014/main" id="{DA43DBE1-7D59-77EE-85F7-8522B7C0C751}"/>
              </a:ext>
            </a:extLst>
          </p:cNvPr>
          <p:cNvSpPr txBox="1"/>
          <p:nvPr/>
        </p:nvSpPr>
        <p:spPr>
          <a:xfrm>
            <a:off x="6634362" y="4242742"/>
            <a:ext cx="439167" cy="246221"/>
          </a:xfrm>
          <a:prstGeom prst="rect">
            <a:avLst/>
          </a:prstGeom>
          <a:noFill/>
        </p:spPr>
        <p:txBody>
          <a:bodyPr wrap="square" rtlCol="0">
            <a:spAutoFit/>
          </a:bodyPr>
          <a:lstStyle/>
          <a:p>
            <a:r>
              <a:rPr lang="en-US" sz="1000" dirty="0"/>
              <a:t>280</a:t>
            </a:r>
          </a:p>
        </p:txBody>
      </p:sp>
      <p:pic>
        <p:nvPicPr>
          <p:cNvPr id="18" name="Picture 17">
            <a:extLst>
              <a:ext uri="{FF2B5EF4-FFF2-40B4-BE49-F238E27FC236}">
                <a16:creationId xmlns:a16="http://schemas.microsoft.com/office/drawing/2014/main" id="{C4892C52-70A5-FA06-755A-CDAFB740D955}"/>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262712" y="2357333"/>
            <a:ext cx="2189239" cy="2131628"/>
          </a:xfrm>
          <a:prstGeom prst="rect">
            <a:avLst/>
          </a:prstGeom>
        </p:spPr>
      </p:pic>
      <p:sp>
        <p:nvSpPr>
          <p:cNvPr id="19" name="TextBox 18">
            <a:extLst>
              <a:ext uri="{FF2B5EF4-FFF2-40B4-BE49-F238E27FC236}">
                <a16:creationId xmlns:a16="http://schemas.microsoft.com/office/drawing/2014/main" id="{76B071AA-AC1D-1D7B-8EB4-7ADB0EC103E2}"/>
              </a:ext>
            </a:extLst>
          </p:cNvPr>
          <p:cNvSpPr txBox="1"/>
          <p:nvPr/>
        </p:nvSpPr>
        <p:spPr>
          <a:xfrm>
            <a:off x="9012784" y="4242740"/>
            <a:ext cx="439167" cy="246221"/>
          </a:xfrm>
          <a:prstGeom prst="rect">
            <a:avLst/>
          </a:prstGeom>
          <a:noFill/>
        </p:spPr>
        <p:txBody>
          <a:bodyPr wrap="square" rtlCol="0">
            <a:spAutoFit/>
          </a:bodyPr>
          <a:lstStyle/>
          <a:p>
            <a:r>
              <a:rPr lang="en-US" sz="1000" dirty="0"/>
              <a:t>780</a:t>
            </a:r>
          </a:p>
        </p:txBody>
      </p:sp>
      <p:pic>
        <p:nvPicPr>
          <p:cNvPr id="20" name="Picture 19">
            <a:extLst>
              <a:ext uri="{FF2B5EF4-FFF2-40B4-BE49-F238E27FC236}">
                <a16:creationId xmlns:a16="http://schemas.microsoft.com/office/drawing/2014/main" id="{5139ACE0-E2C6-31C0-7F98-95868AF0A749}"/>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641134" y="2357333"/>
            <a:ext cx="2189238" cy="2131627"/>
          </a:xfrm>
          <a:prstGeom prst="rect">
            <a:avLst/>
          </a:prstGeom>
        </p:spPr>
      </p:pic>
      <p:sp>
        <p:nvSpPr>
          <p:cNvPr id="21" name="TextBox 20">
            <a:extLst>
              <a:ext uri="{FF2B5EF4-FFF2-40B4-BE49-F238E27FC236}">
                <a16:creationId xmlns:a16="http://schemas.microsoft.com/office/drawing/2014/main" id="{38FF4194-6061-A955-622B-8941711B584D}"/>
              </a:ext>
            </a:extLst>
          </p:cNvPr>
          <p:cNvSpPr txBox="1"/>
          <p:nvPr/>
        </p:nvSpPr>
        <p:spPr>
          <a:xfrm>
            <a:off x="11277600" y="4254446"/>
            <a:ext cx="552772" cy="246221"/>
          </a:xfrm>
          <a:prstGeom prst="rect">
            <a:avLst/>
          </a:prstGeom>
          <a:noFill/>
        </p:spPr>
        <p:txBody>
          <a:bodyPr wrap="square" rtlCol="0">
            <a:spAutoFit/>
          </a:bodyPr>
          <a:lstStyle/>
          <a:p>
            <a:r>
              <a:rPr lang="en-US" sz="1000" dirty="0"/>
              <a:t>1280</a:t>
            </a:r>
          </a:p>
        </p:txBody>
      </p:sp>
    </p:spTree>
    <p:extLst>
      <p:ext uri="{BB962C8B-B14F-4D97-AF65-F5344CB8AC3E}">
        <p14:creationId xmlns:p14="http://schemas.microsoft.com/office/powerpoint/2010/main" val="38848598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873A99-A0B6-EBBF-CDF0-3D3DBEB9AAEE}"/>
            </a:ext>
          </a:extLst>
        </p:cNvPr>
        <p:cNvGrpSpPr/>
        <p:nvPr/>
      </p:nvGrpSpPr>
      <p:grpSpPr>
        <a:xfrm>
          <a:off x="0" y="0"/>
          <a:ext cx="0" cy="0"/>
          <a:chOff x="0" y="0"/>
          <a:chExt cx="0" cy="0"/>
        </a:xfrm>
      </p:grpSpPr>
      <p:pic>
        <p:nvPicPr>
          <p:cNvPr id="27" name="Picture 26">
            <a:extLst>
              <a:ext uri="{FF2B5EF4-FFF2-40B4-BE49-F238E27FC236}">
                <a16:creationId xmlns:a16="http://schemas.microsoft.com/office/drawing/2014/main" id="{43664272-5E04-F549-674E-F13491FD81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437" y="107070"/>
            <a:ext cx="2189241" cy="2131630"/>
          </a:xfrm>
          <a:prstGeom prst="rect">
            <a:avLst/>
          </a:prstGeom>
        </p:spPr>
      </p:pic>
      <p:pic>
        <p:nvPicPr>
          <p:cNvPr id="3" name="Picture 2">
            <a:extLst>
              <a:ext uri="{FF2B5EF4-FFF2-40B4-BE49-F238E27FC236}">
                <a16:creationId xmlns:a16="http://schemas.microsoft.com/office/drawing/2014/main" id="{935B7C1A-88CB-1EF2-A378-031ABFEAE7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05863" y="107075"/>
            <a:ext cx="2189241" cy="2131630"/>
          </a:xfrm>
          <a:prstGeom prst="rect">
            <a:avLst/>
          </a:prstGeom>
        </p:spPr>
      </p:pic>
      <p:sp>
        <p:nvSpPr>
          <p:cNvPr id="4" name="TextBox 3">
            <a:extLst>
              <a:ext uri="{FF2B5EF4-FFF2-40B4-BE49-F238E27FC236}">
                <a16:creationId xmlns:a16="http://schemas.microsoft.com/office/drawing/2014/main" id="{B5DA0274-855B-7338-1FA2-BAE931597FA3}"/>
              </a:ext>
            </a:extLst>
          </p:cNvPr>
          <p:cNvSpPr txBox="1"/>
          <p:nvPr/>
        </p:nvSpPr>
        <p:spPr>
          <a:xfrm>
            <a:off x="127437" y="1992479"/>
            <a:ext cx="2189241" cy="246221"/>
          </a:xfrm>
          <a:prstGeom prst="rect">
            <a:avLst/>
          </a:prstGeom>
          <a:noFill/>
        </p:spPr>
        <p:txBody>
          <a:bodyPr wrap="square" rtlCol="0">
            <a:spAutoFit/>
          </a:bodyPr>
          <a:lstStyle/>
          <a:p>
            <a:r>
              <a:rPr lang="en-US" sz="1000" dirty="0"/>
              <a:t>Generations: </a:t>
            </a:r>
          </a:p>
        </p:txBody>
      </p:sp>
      <p:sp>
        <p:nvSpPr>
          <p:cNvPr id="5" name="TextBox 4">
            <a:extLst>
              <a:ext uri="{FF2B5EF4-FFF2-40B4-BE49-F238E27FC236}">
                <a16:creationId xmlns:a16="http://schemas.microsoft.com/office/drawing/2014/main" id="{B6EEC1EB-439D-BAAC-3719-F5C78BC14387}"/>
              </a:ext>
            </a:extLst>
          </p:cNvPr>
          <p:cNvSpPr txBox="1"/>
          <p:nvPr/>
        </p:nvSpPr>
        <p:spPr>
          <a:xfrm>
            <a:off x="4441374" y="1992481"/>
            <a:ext cx="354332" cy="246221"/>
          </a:xfrm>
          <a:prstGeom prst="rect">
            <a:avLst/>
          </a:prstGeom>
          <a:noFill/>
        </p:spPr>
        <p:txBody>
          <a:bodyPr wrap="square" rtlCol="0">
            <a:spAutoFit/>
          </a:bodyPr>
          <a:lstStyle/>
          <a:p>
            <a:r>
              <a:rPr lang="en-US" sz="1000" dirty="0"/>
              <a:t>0</a:t>
            </a:r>
          </a:p>
        </p:txBody>
      </p:sp>
      <p:pic>
        <p:nvPicPr>
          <p:cNvPr id="6" name="Picture 5">
            <a:extLst>
              <a:ext uri="{FF2B5EF4-FFF2-40B4-BE49-F238E27FC236}">
                <a16:creationId xmlns:a16="http://schemas.microsoft.com/office/drawing/2014/main" id="{90C25B50-FD07-9C46-61E9-AA86D0FF007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84289" y="107075"/>
            <a:ext cx="2189241" cy="2131630"/>
          </a:xfrm>
          <a:prstGeom prst="rect">
            <a:avLst/>
          </a:prstGeom>
        </p:spPr>
      </p:pic>
      <p:sp>
        <p:nvSpPr>
          <p:cNvPr id="7" name="TextBox 6">
            <a:extLst>
              <a:ext uri="{FF2B5EF4-FFF2-40B4-BE49-F238E27FC236}">
                <a16:creationId xmlns:a16="http://schemas.microsoft.com/office/drawing/2014/main" id="{38DCA453-9B98-AFF9-01F8-BECA2CC520E2}"/>
              </a:ext>
            </a:extLst>
          </p:cNvPr>
          <p:cNvSpPr txBox="1"/>
          <p:nvPr/>
        </p:nvSpPr>
        <p:spPr>
          <a:xfrm>
            <a:off x="6719198" y="1992480"/>
            <a:ext cx="354332" cy="246221"/>
          </a:xfrm>
          <a:prstGeom prst="rect">
            <a:avLst/>
          </a:prstGeom>
          <a:noFill/>
        </p:spPr>
        <p:txBody>
          <a:bodyPr wrap="square" rtlCol="0">
            <a:spAutoFit/>
          </a:bodyPr>
          <a:lstStyle/>
          <a:p>
            <a:r>
              <a:rPr lang="en-US" sz="1000" dirty="0"/>
              <a:t>20</a:t>
            </a:r>
          </a:p>
        </p:txBody>
      </p:sp>
      <p:pic>
        <p:nvPicPr>
          <p:cNvPr id="8" name="Picture 7">
            <a:extLst>
              <a:ext uri="{FF2B5EF4-FFF2-40B4-BE49-F238E27FC236}">
                <a16:creationId xmlns:a16="http://schemas.microsoft.com/office/drawing/2014/main" id="{7E96B318-9D9D-5045-D792-18D3AE854A2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62715" y="107074"/>
            <a:ext cx="2189240" cy="2131629"/>
          </a:xfrm>
          <a:prstGeom prst="rect">
            <a:avLst/>
          </a:prstGeom>
        </p:spPr>
      </p:pic>
      <p:sp>
        <p:nvSpPr>
          <p:cNvPr id="9" name="TextBox 8">
            <a:extLst>
              <a:ext uri="{FF2B5EF4-FFF2-40B4-BE49-F238E27FC236}">
                <a16:creationId xmlns:a16="http://schemas.microsoft.com/office/drawing/2014/main" id="{BDC8D1E2-20B1-9F2D-63BA-90902185D530}"/>
              </a:ext>
            </a:extLst>
          </p:cNvPr>
          <p:cNvSpPr txBox="1"/>
          <p:nvPr/>
        </p:nvSpPr>
        <p:spPr>
          <a:xfrm>
            <a:off x="9097622" y="1992480"/>
            <a:ext cx="354332" cy="246221"/>
          </a:xfrm>
          <a:prstGeom prst="rect">
            <a:avLst/>
          </a:prstGeom>
          <a:noFill/>
        </p:spPr>
        <p:txBody>
          <a:bodyPr wrap="square" rtlCol="0">
            <a:spAutoFit/>
          </a:bodyPr>
          <a:lstStyle/>
          <a:p>
            <a:r>
              <a:rPr lang="en-US" sz="1000" dirty="0"/>
              <a:t>40</a:t>
            </a:r>
          </a:p>
        </p:txBody>
      </p:sp>
      <p:pic>
        <p:nvPicPr>
          <p:cNvPr id="10" name="Picture 9">
            <a:extLst>
              <a:ext uri="{FF2B5EF4-FFF2-40B4-BE49-F238E27FC236}">
                <a16:creationId xmlns:a16="http://schemas.microsoft.com/office/drawing/2014/main" id="{D8D8BB9D-A4C6-80DB-BE85-F4A62743A35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641140" y="107074"/>
            <a:ext cx="2189240" cy="2131629"/>
          </a:xfrm>
          <a:prstGeom prst="rect">
            <a:avLst/>
          </a:prstGeom>
        </p:spPr>
      </p:pic>
      <p:sp>
        <p:nvSpPr>
          <p:cNvPr id="11" name="TextBox 10">
            <a:extLst>
              <a:ext uri="{FF2B5EF4-FFF2-40B4-BE49-F238E27FC236}">
                <a16:creationId xmlns:a16="http://schemas.microsoft.com/office/drawing/2014/main" id="{C6BC6306-A59C-3189-7AE8-546BFF123FEE}"/>
              </a:ext>
            </a:extLst>
          </p:cNvPr>
          <p:cNvSpPr txBox="1"/>
          <p:nvPr/>
        </p:nvSpPr>
        <p:spPr>
          <a:xfrm>
            <a:off x="11476048" y="1992479"/>
            <a:ext cx="354332" cy="246221"/>
          </a:xfrm>
          <a:prstGeom prst="rect">
            <a:avLst/>
          </a:prstGeom>
          <a:noFill/>
        </p:spPr>
        <p:txBody>
          <a:bodyPr wrap="square" rtlCol="0">
            <a:spAutoFit/>
          </a:bodyPr>
          <a:lstStyle/>
          <a:p>
            <a:r>
              <a:rPr lang="en-US" sz="1000" dirty="0"/>
              <a:t>50</a:t>
            </a:r>
          </a:p>
        </p:txBody>
      </p:sp>
      <p:pic>
        <p:nvPicPr>
          <p:cNvPr id="13" name="Picture 12">
            <a:extLst>
              <a:ext uri="{FF2B5EF4-FFF2-40B4-BE49-F238E27FC236}">
                <a16:creationId xmlns:a16="http://schemas.microsoft.com/office/drawing/2014/main" id="{6D0EACAB-413F-D60E-1966-4A9017676B0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9457" y="2357333"/>
            <a:ext cx="2201261" cy="2143334"/>
          </a:xfrm>
          <a:prstGeom prst="rect">
            <a:avLst/>
          </a:prstGeom>
        </p:spPr>
      </p:pic>
      <p:sp>
        <p:nvSpPr>
          <p:cNvPr id="14" name="TextBox 13">
            <a:extLst>
              <a:ext uri="{FF2B5EF4-FFF2-40B4-BE49-F238E27FC236}">
                <a16:creationId xmlns:a16="http://schemas.microsoft.com/office/drawing/2014/main" id="{22549791-099D-5F33-27F3-E9BDE8FFC586}"/>
              </a:ext>
            </a:extLst>
          </p:cNvPr>
          <p:cNvSpPr txBox="1"/>
          <p:nvPr/>
        </p:nvSpPr>
        <p:spPr>
          <a:xfrm>
            <a:off x="1929981" y="4254446"/>
            <a:ext cx="439167" cy="246221"/>
          </a:xfrm>
          <a:prstGeom prst="rect">
            <a:avLst/>
          </a:prstGeom>
          <a:noFill/>
        </p:spPr>
        <p:txBody>
          <a:bodyPr wrap="square" rtlCol="0">
            <a:spAutoFit/>
          </a:bodyPr>
          <a:lstStyle/>
          <a:p>
            <a:r>
              <a:rPr lang="en-US" sz="1000" dirty="0"/>
              <a:t>130</a:t>
            </a:r>
          </a:p>
        </p:txBody>
      </p:sp>
      <p:pic>
        <p:nvPicPr>
          <p:cNvPr id="12" name="Picture 11">
            <a:extLst>
              <a:ext uri="{FF2B5EF4-FFF2-40B4-BE49-F238E27FC236}">
                <a16:creationId xmlns:a16="http://schemas.microsoft.com/office/drawing/2014/main" id="{995F240D-85BB-973F-7F39-FFA99794C76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505863" y="2357333"/>
            <a:ext cx="2189241" cy="2131630"/>
          </a:xfrm>
          <a:prstGeom prst="rect">
            <a:avLst/>
          </a:prstGeom>
        </p:spPr>
      </p:pic>
      <p:sp>
        <p:nvSpPr>
          <p:cNvPr id="15" name="TextBox 14">
            <a:extLst>
              <a:ext uri="{FF2B5EF4-FFF2-40B4-BE49-F238E27FC236}">
                <a16:creationId xmlns:a16="http://schemas.microsoft.com/office/drawing/2014/main" id="{B0189FD5-934A-899E-6EE8-5F0752659180}"/>
              </a:ext>
            </a:extLst>
          </p:cNvPr>
          <p:cNvSpPr txBox="1"/>
          <p:nvPr/>
        </p:nvSpPr>
        <p:spPr>
          <a:xfrm>
            <a:off x="4251600" y="4254446"/>
            <a:ext cx="439167" cy="246221"/>
          </a:xfrm>
          <a:prstGeom prst="rect">
            <a:avLst/>
          </a:prstGeom>
          <a:noFill/>
        </p:spPr>
        <p:txBody>
          <a:bodyPr wrap="square" rtlCol="0">
            <a:spAutoFit/>
          </a:bodyPr>
          <a:lstStyle/>
          <a:p>
            <a:r>
              <a:rPr lang="en-US" sz="1000" dirty="0"/>
              <a:t>180</a:t>
            </a:r>
          </a:p>
        </p:txBody>
      </p:sp>
      <p:pic>
        <p:nvPicPr>
          <p:cNvPr id="16" name="Picture 15">
            <a:extLst>
              <a:ext uri="{FF2B5EF4-FFF2-40B4-BE49-F238E27FC236}">
                <a16:creationId xmlns:a16="http://schemas.microsoft.com/office/drawing/2014/main" id="{54ABC307-4D7B-B039-3FF0-8D71AFB7C87D}"/>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884288" y="2357333"/>
            <a:ext cx="2189241" cy="2131630"/>
          </a:xfrm>
          <a:prstGeom prst="rect">
            <a:avLst/>
          </a:prstGeom>
        </p:spPr>
      </p:pic>
      <p:sp>
        <p:nvSpPr>
          <p:cNvPr id="17" name="TextBox 16">
            <a:extLst>
              <a:ext uri="{FF2B5EF4-FFF2-40B4-BE49-F238E27FC236}">
                <a16:creationId xmlns:a16="http://schemas.microsoft.com/office/drawing/2014/main" id="{C50B2DDA-E1F6-CF22-B654-3E4BF62DE1C3}"/>
              </a:ext>
            </a:extLst>
          </p:cNvPr>
          <p:cNvSpPr txBox="1"/>
          <p:nvPr/>
        </p:nvSpPr>
        <p:spPr>
          <a:xfrm>
            <a:off x="6634362" y="4242742"/>
            <a:ext cx="439167" cy="246221"/>
          </a:xfrm>
          <a:prstGeom prst="rect">
            <a:avLst/>
          </a:prstGeom>
          <a:noFill/>
        </p:spPr>
        <p:txBody>
          <a:bodyPr wrap="square" rtlCol="0">
            <a:spAutoFit/>
          </a:bodyPr>
          <a:lstStyle/>
          <a:p>
            <a:r>
              <a:rPr lang="en-US" sz="1000" dirty="0"/>
              <a:t>280</a:t>
            </a:r>
          </a:p>
        </p:txBody>
      </p:sp>
      <p:pic>
        <p:nvPicPr>
          <p:cNvPr id="18" name="Picture 17">
            <a:extLst>
              <a:ext uri="{FF2B5EF4-FFF2-40B4-BE49-F238E27FC236}">
                <a16:creationId xmlns:a16="http://schemas.microsoft.com/office/drawing/2014/main" id="{31E34253-1121-EE04-6666-D5863126F55B}"/>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262712" y="2357333"/>
            <a:ext cx="2189239" cy="2131628"/>
          </a:xfrm>
          <a:prstGeom prst="rect">
            <a:avLst/>
          </a:prstGeom>
        </p:spPr>
      </p:pic>
      <p:sp>
        <p:nvSpPr>
          <p:cNvPr id="19" name="TextBox 18">
            <a:extLst>
              <a:ext uri="{FF2B5EF4-FFF2-40B4-BE49-F238E27FC236}">
                <a16:creationId xmlns:a16="http://schemas.microsoft.com/office/drawing/2014/main" id="{669533B7-4550-206E-8235-17AAB3783256}"/>
              </a:ext>
            </a:extLst>
          </p:cNvPr>
          <p:cNvSpPr txBox="1"/>
          <p:nvPr/>
        </p:nvSpPr>
        <p:spPr>
          <a:xfrm>
            <a:off x="9012784" y="4242740"/>
            <a:ext cx="439167" cy="246221"/>
          </a:xfrm>
          <a:prstGeom prst="rect">
            <a:avLst/>
          </a:prstGeom>
          <a:noFill/>
        </p:spPr>
        <p:txBody>
          <a:bodyPr wrap="square" rtlCol="0">
            <a:spAutoFit/>
          </a:bodyPr>
          <a:lstStyle/>
          <a:p>
            <a:r>
              <a:rPr lang="en-US" sz="1000" dirty="0"/>
              <a:t>780</a:t>
            </a:r>
          </a:p>
        </p:txBody>
      </p:sp>
      <p:pic>
        <p:nvPicPr>
          <p:cNvPr id="20" name="Picture 19">
            <a:extLst>
              <a:ext uri="{FF2B5EF4-FFF2-40B4-BE49-F238E27FC236}">
                <a16:creationId xmlns:a16="http://schemas.microsoft.com/office/drawing/2014/main" id="{B57E3914-7997-2EA8-A286-1442578ED7B4}"/>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641134" y="2357333"/>
            <a:ext cx="2189238" cy="2131627"/>
          </a:xfrm>
          <a:prstGeom prst="rect">
            <a:avLst/>
          </a:prstGeom>
        </p:spPr>
      </p:pic>
      <p:sp>
        <p:nvSpPr>
          <p:cNvPr id="21" name="TextBox 20">
            <a:extLst>
              <a:ext uri="{FF2B5EF4-FFF2-40B4-BE49-F238E27FC236}">
                <a16:creationId xmlns:a16="http://schemas.microsoft.com/office/drawing/2014/main" id="{8B8BC0B7-B960-04FB-A299-97A5ADB3FF94}"/>
              </a:ext>
            </a:extLst>
          </p:cNvPr>
          <p:cNvSpPr txBox="1"/>
          <p:nvPr/>
        </p:nvSpPr>
        <p:spPr>
          <a:xfrm>
            <a:off x="11277600" y="4254446"/>
            <a:ext cx="552772" cy="246221"/>
          </a:xfrm>
          <a:prstGeom prst="rect">
            <a:avLst/>
          </a:prstGeom>
          <a:noFill/>
        </p:spPr>
        <p:txBody>
          <a:bodyPr wrap="square" rtlCol="0">
            <a:spAutoFit/>
          </a:bodyPr>
          <a:lstStyle/>
          <a:p>
            <a:r>
              <a:rPr lang="en-US" sz="1000" dirty="0"/>
              <a:t>1280</a:t>
            </a:r>
          </a:p>
        </p:txBody>
      </p:sp>
      <p:pic>
        <p:nvPicPr>
          <p:cNvPr id="22" name="Picture 21">
            <a:extLst>
              <a:ext uri="{FF2B5EF4-FFF2-40B4-BE49-F238E27FC236}">
                <a16:creationId xmlns:a16="http://schemas.microsoft.com/office/drawing/2014/main" id="{F56F9784-E63C-FC39-EAAD-899ADA2CA9BA}"/>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39456" y="4619300"/>
            <a:ext cx="2177221" cy="2119926"/>
          </a:xfrm>
          <a:prstGeom prst="rect">
            <a:avLst/>
          </a:prstGeom>
        </p:spPr>
      </p:pic>
      <p:sp>
        <p:nvSpPr>
          <p:cNvPr id="23" name="TextBox 22">
            <a:extLst>
              <a:ext uri="{FF2B5EF4-FFF2-40B4-BE49-F238E27FC236}">
                <a16:creationId xmlns:a16="http://schemas.microsoft.com/office/drawing/2014/main" id="{EFA98450-1587-9130-714E-8D8AE1BD83F5}"/>
              </a:ext>
            </a:extLst>
          </p:cNvPr>
          <p:cNvSpPr txBox="1"/>
          <p:nvPr/>
        </p:nvSpPr>
        <p:spPr>
          <a:xfrm>
            <a:off x="1839311" y="6493005"/>
            <a:ext cx="529838" cy="246221"/>
          </a:xfrm>
          <a:prstGeom prst="rect">
            <a:avLst/>
          </a:prstGeom>
          <a:noFill/>
        </p:spPr>
        <p:txBody>
          <a:bodyPr wrap="square" rtlCol="0">
            <a:spAutoFit/>
          </a:bodyPr>
          <a:lstStyle/>
          <a:p>
            <a:r>
              <a:rPr lang="en-US" sz="1000" dirty="0"/>
              <a:t>1780</a:t>
            </a:r>
          </a:p>
        </p:txBody>
      </p:sp>
    </p:spTree>
    <p:extLst>
      <p:ext uri="{BB962C8B-B14F-4D97-AF65-F5344CB8AC3E}">
        <p14:creationId xmlns:p14="http://schemas.microsoft.com/office/powerpoint/2010/main" val="15080966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D249D7-F4FF-8601-EA10-EC684086947F}"/>
            </a:ext>
          </a:extLst>
        </p:cNvPr>
        <p:cNvGrpSpPr/>
        <p:nvPr/>
      </p:nvGrpSpPr>
      <p:grpSpPr>
        <a:xfrm>
          <a:off x="0" y="0"/>
          <a:ext cx="0" cy="0"/>
          <a:chOff x="0" y="0"/>
          <a:chExt cx="0" cy="0"/>
        </a:xfrm>
      </p:grpSpPr>
      <p:pic>
        <p:nvPicPr>
          <p:cNvPr id="27" name="Picture 26">
            <a:extLst>
              <a:ext uri="{FF2B5EF4-FFF2-40B4-BE49-F238E27FC236}">
                <a16:creationId xmlns:a16="http://schemas.microsoft.com/office/drawing/2014/main" id="{D1868D1F-DA12-9A49-7146-4AE473C5A9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437" y="107070"/>
            <a:ext cx="2189241" cy="2131630"/>
          </a:xfrm>
          <a:prstGeom prst="rect">
            <a:avLst/>
          </a:prstGeom>
        </p:spPr>
      </p:pic>
      <p:pic>
        <p:nvPicPr>
          <p:cNvPr id="3" name="Picture 2">
            <a:extLst>
              <a:ext uri="{FF2B5EF4-FFF2-40B4-BE49-F238E27FC236}">
                <a16:creationId xmlns:a16="http://schemas.microsoft.com/office/drawing/2014/main" id="{8A095DE3-9C6D-339F-2FEA-A476684138C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05863" y="107075"/>
            <a:ext cx="2189241" cy="2131630"/>
          </a:xfrm>
          <a:prstGeom prst="rect">
            <a:avLst/>
          </a:prstGeom>
        </p:spPr>
      </p:pic>
      <p:sp>
        <p:nvSpPr>
          <p:cNvPr id="4" name="TextBox 3">
            <a:extLst>
              <a:ext uri="{FF2B5EF4-FFF2-40B4-BE49-F238E27FC236}">
                <a16:creationId xmlns:a16="http://schemas.microsoft.com/office/drawing/2014/main" id="{CB8A3C93-1AB7-3D91-B4D6-68E1826DAB47}"/>
              </a:ext>
            </a:extLst>
          </p:cNvPr>
          <p:cNvSpPr txBox="1"/>
          <p:nvPr/>
        </p:nvSpPr>
        <p:spPr>
          <a:xfrm>
            <a:off x="127437" y="1992479"/>
            <a:ext cx="2189241" cy="246221"/>
          </a:xfrm>
          <a:prstGeom prst="rect">
            <a:avLst/>
          </a:prstGeom>
          <a:noFill/>
        </p:spPr>
        <p:txBody>
          <a:bodyPr wrap="square" rtlCol="0">
            <a:spAutoFit/>
          </a:bodyPr>
          <a:lstStyle/>
          <a:p>
            <a:r>
              <a:rPr lang="en-US" sz="1000" dirty="0"/>
              <a:t>Generations: </a:t>
            </a:r>
          </a:p>
        </p:txBody>
      </p:sp>
      <p:sp>
        <p:nvSpPr>
          <p:cNvPr id="5" name="TextBox 4">
            <a:extLst>
              <a:ext uri="{FF2B5EF4-FFF2-40B4-BE49-F238E27FC236}">
                <a16:creationId xmlns:a16="http://schemas.microsoft.com/office/drawing/2014/main" id="{BF820470-C430-95C7-AD9C-E6BB12243AA3}"/>
              </a:ext>
            </a:extLst>
          </p:cNvPr>
          <p:cNvSpPr txBox="1"/>
          <p:nvPr/>
        </p:nvSpPr>
        <p:spPr>
          <a:xfrm>
            <a:off x="4441374" y="1992481"/>
            <a:ext cx="354332" cy="246221"/>
          </a:xfrm>
          <a:prstGeom prst="rect">
            <a:avLst/>
          </a:prstGeom>
          <a:noFill/>
        </p:spPr>
        <p:txBody>
          <a:bodyPr wrap="square" rtlCol="0">
            <a:spAutoFit/>
          </a:bodyPr>
          <a:lstStyle/>
          <a:p>
            <a:r>
              <a:rPr lang="en-US" sz="1000" dirty="0"/>
              <a:t>0</a:t>
            </a:r>
          </a:p>
        </p:txBody>
      </p:sp>
      <p:pic>
        <p:nvPicPr>
          <p:cNvPr id="6" name="Picture 5">
            <a:extLst>
              <a:ext uri="{FF2B5EF4-FFF2-40B4-BE49-F238E27FC236}">
                <a16:creationId xmlns:a16="http://schemas.microsoft.com/office/drawing/2014/main" id="{C5BBBF1C-7897-215B-517C-5A87C965795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84289" y="107075"/>
            <a:ext cx="2189241" cy="2131630"/>
          </a:xfrm>
          <a:prstGeom prst="rect">
            <a:avLst/>
          </a:prstGeom>
        </p:spPr>
      </p:pic>
      <p:sp>
        <p:nvSpPr>
          <p:cNvPr id="7" name="TextBox 6">
            <a:extLst>
              <a:ext uri="{FF2B5EF4-FFF2-40B4-BE49-F238E27FC236}">
                <a16:creationId xmlns:a16="http://schemas.microsoft.com/office/drawing/2014/main" id="{F7E191CE-CCD3-1C43-66A8-D60049FD428E}"/>
              </a:ext>
            </a:extLst>
          </p:cNvPr>
          <p:cNvSpPr txBox="1"/>
          <p:nvPr/>
        </p:nvSpPr>
        <p:spPr>
          <a:xfrm>
            <a:off x="6719198" y="1992480"/>
            <a:ext cx="354332" cy="246221"/>
          </a:xfrm>
          <a:prstGeom prst="rect">
            <a:avLst/>
          </a:prstGeom>
          <a:noFill/>
        </p:spPr>
        <p:txBody>
          <a:bodyPr wrap="square" rtlCol="0">
            <a:spAutoFit/>
          </a:bodyPr>
          <a:lstStyle/>
          <a:p>
            <a:r>
              <a:rPr lang="en-US" sz="1000" dirty="0"/>
              <a:t>20</a:t>
            </a:r>
          </a:p>
        </p:txBody>
      </p:sp>
      <p:pic>
        <p:nvPicPr>
          <p:cNvPr id="8" name="Picture 7">
            <a:extLst>
              <a:ext uri="{FF2B5EF4-FFF2-40B4-BE49-F238E27FC236}">
                <a16:creationId xmlns:a16="http://schemas.microsoft.com/office/drawing/2014/main" id="{2E1385AC-B464-498E-8EF8-A4E267EB4EF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62715" y="107074"/>
            <a:ext cx="2189240" cy="2131629"/>
          </a:xfrm>
          <a:prstGeom prst="rect">
            <a:avLst/>
          </a:prstGeom>
        </p:spPr>
      </p:pic>
      <p:sp>
        <p:nvSpPr>
          <p:cNvPr id="9" name="TextBox 8">
            <a:extLst>
              <a:ext uri="{FF2B5EF4-FFF2-40B4-BE49-F238E27FC236}">
                <a16:creationId xmlns:a16="http://schemas.microsoft.com/office/drawing/2014/main" id="{CF6F674A-1229-277C-6254-A8801D231302}"/>
              </a:ext>
            </a:extLst>
          </p:cNvPr>
          <p:cNvSpPr txBox="1"/>
          <p:nvPr/>
        </p:nvSpPr>
        <p:spPr>
          <a:xfrm>
            <a:off x="9097622" y="1992480"/>
            <a:ext cx="354332" cy="246221"/>
          </a:xfrm>
          <a:prstGeom prst="rect">
            <a:avLst/>
          </a:prstGeom>
          <a:noFill/>
        </p:spPr>
        <p:txBody>
          <a:bodyPr wrap="square" rtlCol="0">
            <a:spAutoFit/>
          </a:bodyPr>
          <a:lstStyle/>
          <a:p>
            <a:r>
              <a:rPr lang="en-US" sz="1000" dirty="0"/>
              <a:t>40</a:t>
            </a:r>
          </a:p>
        </p:txBody>
      </p:sp>
      <p:pic>
        <p:nvPicPr>
          <p:cNvPr id="10" name="Picture 9">
            <a:extLst>
              <a:ext uri="{FF2B5EF4-FFF2-40B4-BE49-F238E27FC236}">
                <a16:creationId xmlns:a16="http://schemas.microsoft.com/office/drawing/2014/main" id="{AB8D01F1-66EE-5C6C-8666-66F708894E8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641140" y="107074"/>
            <a:ext cx="2189240" cy="2131629"/>
          </a:xfrm>
          <a:prstGeom prst="rect">
            <a:avLst/>
          </a:prstGeom>
        </p:spPr>
      </p:pic>
      <p:sp>
        <p:nvSpPr>
          <p:cNvPr id="11" name="TextBox 10">
            <a:extLst>
              <a:ext uri="{FF2B5EF4-FFF2-40B4-BE49-F238E27FC236}">
                <a16:creationId xmlns:a16="http://schemas.microsoft.com/office/drawing/2014/main" id="{23BAD219-E6EA-9E0F-6AE3-D30F0F5B4AA7}"/>
              </a:ext>
            </a:extLst>
          </p:cNvPr>
          <p:cNvSpPr txBox="1"/>
          <p:nvPr/>
        </p:nvSpPr>
        <p:spPr>
          <a:xfrm>
            <a:off x="11476048" y="1992479"/>
            <a:ext cx="354332" cy="246221"/>
          </a:xfrm>
          <a:prstGeom prst="rect">
            <a:avLst/>
          </a:prstGeom>
          <a:noFill/>
        </p:spPr>
        <p:txBody>
          <a:bodyPr wrap="square" rtlCol="0">
            <a:spAutoFit/>
          </a:bodyPr>
          <a:lstStyle/>
          <a:p>
            <a:r>
              <a:rPr lang="en-US" sz="1000" dirty="0"/>
              <a:t>50</a:t>
            </a:r>
          </a:p>
        </p:txBody>
      </p:sp>
      <p:pic>
        <p:nvPicPr>
          <p:cNvPr id="13" name="Picture 12">
            <a:extLst>
              <a:ext uri="{FF2B5EF4-FFF2-40B4-BE49-F238E27FC236}">
                <a16:creationId xmlns:a16="http://schemas.microsoft.com/office/drawing/2014/main" id="{072024F0-4DDE-80FB-B806-588C2BB88BD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9457" y="2357333"/>
            <a:ext cx="2201261" cy="2143334"/>
          </a:xfrm>
          <a:prstGeom prst="rect">
            <a:avLst/>
          </a:prstGeom>
        </p:spPr>
      </p:pic>
      <p:sp>
        <p:nvSpPr>
          <p:cNvPr id="14" name="TextBox 13">
            <a:extLst>
              <a:ext uri="{FF2B5EF4-FFF2-40B4-BE49-F238E27FC236}">
                <a16:creationId xmlns:a16="http://schemas.microsoft.com/office/drawing/2014/main" id="{B5DD1721-176B-312E-8B25-040B24C5151E}"/>
              </a:ext>
            </a:extLst>
          </p:cNvPr>
          <p:cNvSpPr txBox="1"/>
          <p:nvPr/>
        </p:nvSpPr>
        <p:spPr>
          <a:xfrm>
            <a:off x="1929981" y="4254446"/>
            <a:ext cx="439167" cy="246221"/>
          </a:xfrm>
          <a:prstGeom prst="rect">
            <a:avLst/>
          </a:prstGeom>
          <a:noFill/>
        </p:spPr>
        <p:txBody>
          <a:bodyPr wrap="square" rtlCol="0">
            <a:spAutoFit/>
          </a:bodyPr>
          <a:lstStyle/>
          <a:p>
            <a:r>
              <a:rPr lang="en-US" sz="1000" dirty="0"/>
              <a:t>130</a:t>
            </a:r>
          </a:p>
        </p:txBody>
      </p:sp>
      <p:pic>
        <p:nvPicPr>
          <p:cNvPr id="12" name="Picture 11">
            <a:extLst>
              <a:ext uri="{FF2B5EF4-FFF2-40B4-BE49-F238E27FC236}">
                <a16:creationId xmlns:a16="http://schemas.microsoft.com/office/drawing/2014/main" id="{5A3731B9-B100-B5E6-D4D1-EA4DE02CD98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505863" y="2357333"/>
            <a:ext cx="2189241" cy="2131630"/>
          </a:xfrm>
          <a:prstGeom prst="rect">
            <a:avLst/>
          </a:prstGeom>
        </p:spPr>
      </p:pic>
      <p:sp>
        <p:nvSpPr>
          <p:cNvPr id="15" name="TextBox 14">
            <a:extLst>
              <a:ext uri="{FF2B5EF4-FFF2-40B4-BE49-F238E27FC236}">
                <a16:creationId xmlns:a16="http://schemas.microsoft.com/office/drawing/2014/main" id="{9F8B701D-1DA9-0A4E-3F72-F7C4C921921F}"/>
              </a:ext>
            </a:extLst>
          </p:cNvPr>
          <p:cNvSpPr txBox="1"/>
          <p:nvPr/>
        </p:nvSpPr>
        <p:spPr>
          <a:xfrm>
            <a:off x="4251600" y="4254446"/>
            <a:ext cx="439167" cy="246221"/>
          </a:xfrm>
          <a:prstGeom prst="rect">
            <a:avLst/>
          </a:prstGeom>
          <a:noFill/>
        </p:spPr>
        <p:txBody>
          <a:bodyPr wrap="square" rtlCol="0">
            <a:spAutoFit/>
          </a:bodyPr>
          <a:lstStyle/>
          <a:p>
            <a:r>
              <a:rPr lang="en-US" sz="1000" dirty="0"/>
              <a:t>180</a:t>
            </a:r>
          </a:p>
        </p:txBody>
      </p:sp>
      <p:pic>
        <p:nvPicPr>
          <p:cNvPr id="16" name="Picture 15">
            <a:extLst>
              <a:ext uri="{FF2B5EF4-FFF2-40B4-BE49-F238E27FC236}">
                <a16:creationId xmlns:a16="http://schemas.microsoft.com/office/drawing/2014/main" id="{F392AD98-7ABA-2DE6-4FFA-DA2D0BDE2A0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884288" y="2357333"/>
            <a:ext cx="2189241" cy="2131630"/>
          </a:xfrm>
          <a:prstGeom prst="rect">
            <a:avLst/>
          </a:prstGeom>
        </p:spPr>
      </p:pic>
      <p:sp>
        <p:nvSpPr>
          <p:cNvPr id="17" name="TextBox 16">
            <a:extLst>
              <a:ext uri="{FF2B5EF4-FFF2-40B4-BE49-F238E27FC236}">
                <a16:creationId xmlns:a16="http://schemas.microsoft.com/office/drawing/2014/main" id="{2E7B38A3-BF2F-56E0-54A7-71590E33C9DF}"/>
              </a:ext>
            </a:extLst>
          </p:cNvPr>
          <p:cNvSpPr txBox="1"/>
          <p:nvPr/>
        </p:nvSpPr>
        <p:spPr>
          <a:xfrm>
            <a:off x="6634362" y="4242742"/>
            <a:ext cx="439167" cy="246221"/>
          </a:xfrm>
          <a:prstGeom prst="rect">
            <a:avLst/>
          </a:prstGeom>
          <a:noFill/>
        </p:spPr>
        <p:txBody>
          <a:bodyPr wrap="square" rtlCol="0">
            <a:spAutoFit/>
          </a:bodyPr>
          <a:lstStyle/>
          <a:p>
            <a:r>
              <a:rPr lang="en-US" sz="1000" dirty="0"/>
              <a:t>280</a:t>
            </a:r>
          </a:p>
        </p:txBody>
      </p:sp>
      <p:pic>
        <p:nvPicPr>
          <p:cNvPr id="18" name="Picture 17">
            <a:extLst>
              <a:ext uri="{FF2B5EF4-FFF2-40B4-BE49-F238E27FC236}">
                <a16:creationId xmlns:a16="http://schemas.microsoft.com/office/drawing/2014/main" id="{254C8E9A-7540-0668-AA9E-FB1313744C2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262712" y="2357333"/>
            <a:ext cx="2189239" cy="2131628"/>
          </a:xfrm>
          <a:prstGeom prst="rect">
            <a:avLst/>
          </a:prstGeom>
        </p:spPr>
      </p:pic>
      <p:sp>
        <p:nvSpPr>
          <p:cNvPr id="19" name="TextBox 18">
            <a:extLst>
              <a:ext uri="{FF2B5EF4-FFF2-40B4-BE49-F238E27FC236}">
                <a16:creationId xmlns:a16="http://schemas.microsoft.com/office/drawing/2014/main" id="{820109F9-EBF9-ECC9-FB6A-B82B392E53FF}"/>
              </a:ext>
            </a:extLst>
          </p:cNvPr>
          <p:cNvSpPr txBox="1"/>
          <p:nvPr/>
        </p:nvSpPr>
        <p:spPr>
          <a:xfrm>
            <a:off x="9012784" y="4242740"/>
            <a:ext cx="439167" cy="246221"/>
          </a:xfrm>
          <a:prstGeom prst="rect">
            <a:avLst/>
          </a:prstGeom>
          <a:noFill/>
        </p:spPr>
        <p:txBody>
          <a:bodyPr wrap="square" rtlCol="0">
            <a:spAutoFit/>
          </a:bodyPr>
          <a:lstStyle/>
          <a:p>
            <a:r>
              <a:rPr lang="en-US" sz="1000" dirty="0"/>
              <a:t>780</a:t>
            </a:r>
          </a:p>
        </p:txBody>
      </p:sp>
      <p:pic>
        <p:nvPicPr>
          <p:cNvPr id="20" name="Picture 19">
            <a:extLst>
              <a:ext uri="{FF2B5EF4-FFF2-40B4-BE49-F238E27FC236}">
                <a16:creationId xmlns:a16="http://schemas.microsoft.com/office/drawing/2014/main" id="{B9189A85-F13B-FFE8-1672-49DF2DB0B7D3}"/>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641134" y="2357333"/>
            <a:ext cx="2189238" cy="2131627"/>
          </a:xfrm>
          <a:prstGeom prst="rect">
            <a:avLst/>
          </a:prstGeom>
        </p:spPr>
      </p:pic>
      <p:sp>
        <p:nvSpPr>
          <p:cNvPr id="21" name="TextBox 20">
            <a:extLst>
              <a:ext uri="{FF2B5EF4-FFF2-40B4-BE49-F238E27FC236}">
                <a16:creationId xmlns:a16="http://schemas.microsoft.com/office/drawing/2014/main" id="{E003987B-EA0F-6E34-DC26-49F0CB09B014}"/>
              </a:ext>
            </a:extLst>
          </p:cNvPr>
          <p:cNvSpPr txBox="1"/>
          <p:nvPr/>
        </p:nvSpPr>
        <p:spPr>
          <a:xfrm>
            <a:off x="11277600" y="4254446"/>
            <a:ext cx="552772" cy="246221"/>
          </a:xfrm>
          <a:prstGeom prst="rect">
            <a:avLst/>
          </a:prstGeom>
          <a:noFill/>
        </p:spPr>
        <p:txBody>
          <a:bodyPr wrap="square" rtlCol="0">
            <a:spAutoFit/>
          </a:bodyPr>
          <a:lstStyle/>
          <a:p>
            <a:r>
              <a:rPr lang="en-US" sz="1000" dirty="0"/>
              <a:t>1280</a:t>
            </a:r>
          </a:p>
        </p:txBody>
      </p:sp>
      <p:pic>
        <p:nvPicPr>
          <p:cNvPr id="22" name="Picture 21">
            <a:extLst>
              <a:ext uri="{FF2B5EF4-FFF2-40B4-BE49-F238E27FC236}">
                <a16:creationId xmlns:a16="http://schemas.microsoft.com/office/drawing/2014/main" id="{FFC02841-AF7C-BE00-5F5E-274C1AA74A9E}"/>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39456" y="4619300"/>
            <a:ext cx="2177221" cy="2119926"/>
          </a:xfrm>
          <a:prstGeom prst="rect">
            <a:avLst/>
          </a:prstGeom>
        </p:spPr>
      </p:pic>
      <p:sp>
        <p:nvSpPr>
          <p:cNvPr id="23" name="TextBox 22">
            <a:extLst>
              <a:ext uri="{FF2B5EF4-FFF2-40B4-BE49-F238E27FC236}">
                <a16:creationId xmlns:a16="http://schemas.microsoft.com/office/drawing/2014/main" id="{83A509CC-392E-3B6E-F1B1-75EDAEC9856A}"/>
              </a:ext>
            </a:extLst>
          </p:cNvPr>
          <p:cNvSpPr txBox="1"/>
          <p:nvPr/>
        </p:nvSpPr>
        <p:spPr>
          <a:xfrm>
            <a:off x="1839311" y="6493005"/>
            <a:ext cx="529838" cy="246221"/>
          </a:xfrm>
          <a:prstGeom prst="rect">
            <a:avLst/>
          </a:prstGeom>
          <a:noFill/>
        </p:spPr>
        <p:txBody>
          <a:bodyPr wrap="square" rtlCol="0">
            <a:spAutoFit/>
          </a:bodyPr>
          <a:lstStyle/>
          <a:p>
            <a:r>
              <a:rPr lang="en-US" sz="1000" dirty="0"/>
              <a:t>1780</a:t>
            </a:r>
          </a:p>
        </p:txBody>
      </p:sp>
      <p:pic>
        <p:nvPicPr>
          <p:cNvPr id="28" name="Picture 27">
            <a:extLst>
              <a:ext uri="{FF2B5EF4-FFF2-40B4-BE49-F238E27FC236}">
                <a16:creationId xmlns:a16="http://schemas.microsoft.com/office/drawing/2014/main" id="{6390D78B-8F49-9D5E-4B93-96CFF82733C7}"/>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505863" y="4619300"/>
            <a:ext cx="2184904" cy="2127407"/>
          </a:xfrm>
          <a:prstGeom prst="rect">
            <a:avLst/>
          </a:prstGeom>
        </p:spPr>
      </p:pic>
      <p:sp>
        <p:nvSpPr>
          <p:cNvPr id="29" name="TextBox 28">
            <a:extLst>
              <a:ext uri="{FF2B5EF4-FFF2-40B4-BE49-F238E27FC236}">
                <a16:creationId xmlns:a16="http://schemas.microsoft.com/office/drawing/2014/main" id="{8BACE767-02EB-F3A7-85E2-2A35DEFB47AE}"/>
              </a:ext>
            </a:extLst>
          </p:cNvPr>
          <p:cNvSpPr txBox="1"/>
          <p:nvPr/>
        </p:nvSpPr>
        <p:spPr>
          <a:xfrm>
            <a:off x="4206264" y="6500486"/>
            <a:ext cx="529838" cy="246221"/>
          </a:xfrm>
          <a:prstGeom prst="rect">
            <a:avLst/>
          </a:prstGeom>
          <a:noFill/>
        </p:spPr>
        <p:txBody>
          <a:bodyPr wrap="square" rtlCol="0">
            <a:spAutoFit/>
          </a:bodyPr>
          <a:lstStyle/>
          <a:p>
            <a:r>
              <a:rPr lang="en-US" sz="1000" dirty="0"/>
              <a:t>3280</a:t>
            </a:r>
          </a:p>
        </p:txBody>
      </p:sp>
    </p:spTree>
    <p:extLst>
      <p:ext uri="{BB962C8B-B14F-4D97-AF65-F5344CB8AC3E}">
        <p14:creationId xmlns:p14="http://schemas.microsoft.com/office/powerpoint/2010/main" val="22743827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A2D0C68-8354-36A5-4965-B73FABA78BC4}"/>
              </a:ext>
            </a:extLst>
          </p:cNvPr>
          <p:cNvSpPr>
            <a:spLocks noGrp="1"/>
          </p:cNvSpPr>
          <p:nvPr>
            <p:ph type="subTitle" idx="1"/>
          </p:nvPr>
        </p:nvSpPr>
        <p:spPr>
          <a:ln w="3175">
            <a:solidFill>
              <a:schemeClr val="tx1"/>
            </a:solidFill>
          </a:ln>
        </p:spPr>
        <p:txBody>
          <a:bodyPr>
            <a:normAutofit/>
          </a:bodyPr>
          <a:lstStyle/>
          <a:p>
            <a:r>
              <a:rPr lang="en-US" sz="3200" dirty="0"/>
              <a:t>TABLE OF CONTENTS</a:t>
            </a:r>
          </a:p>
        </p:txBody>
      </p:sp>
      <p:sp>
        <p:nvSpPr>
          <p:cNvPr id="3" name="Title 2">
            <a:extLst>
              <a:ext uri="{FF2B5EF4-FFF2-40B4-BE49-F238E27FC236}">
                <a16:creationId xmlns:a16="http://schemas.microsoft.com/office/drawing/2014/main" id="{A546A140-0B94-4E13-88BC-D829B9EB7C2E}"/>
              </a:ext>
            </a:extLst>
          </p:cNvPr>
          <p:cNvSpPr>
            <a:spLocks noGrp="1"/>
          </p:cNvSpPr>
          <p:nvPr>
            <p:ph type="ctrTitle"/>
          </p:nvPr>
        </p:nvSpPr>
        <p:spPr/>
        <p:txBody>
          <a:bodyPr>
            <a:noAutofit/>
          </a:bodyPr>
          <a:lstStyle/>
          <a:p>
            <a:pPr algn="r"/>
            <a:r>
              <a:rPr lang="en-US" sz="3600" dirty="0"/>
              <a:t>1.Description and REQUIREMENTS</a:t>
            </a:r>
            <a:br>
              <a:rPr lang="en-US" sz="3600" dirty="0"/>
            </a:br>
            <a:r>
              <a:rPr lang="en-US" sz="3600" dirty="0"/>
              <a:t>2.DEMONSTRATION</a:t>
            </a:r>
            <a:br>
              <a:rPr lang="en-US" sz="3600" dirty="0"/>
            </a:br>
            <a:r>
              <a:rPr lang="en-US" sz="3600" dirty="0"/>
              <a:t>3. PROCESS AND SOLUTION </a:t>
            </a:r>
            <a:br>
              <a:rPr lang="en-US" sz="3600" dirty="0"/>
            </a:br>
            <a:r>
              <a:rPr lang="en-US" sz="3600" dirty="0"/>
              <a:t>4.Learning and development</a:t>
            </a:r>
          </a:p>
        </p:txBody>
      </p:sp>
    </p:spTree>
    <p:extLst>
      <p:ext uri="{BB962C8B-B14F-4D97-AF65-F5344CB8AC3E}">
        <p14:creationId xmlns:p14="http://schemas.microsoft.com/office/powerpoint/2010/main" val="13709491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FE58EB-20AB-98EB-18F4-D8821B648018}"/>
            </a:ext>
          </a:extLst>
        </p:cNvPr>
        <p:cNvGrpSpPr/>
        <p:nvPr/>
      </p:nvGrpSpPr>
      <p:grpSpPr>
        <a:xfrm>
          <a:off x="0" y="0"/>
          <a:ext cx="0" cy="0"/>
          <a:chOff x="0" y="0"/>
          <a:chExt cx="0" cy="0"/>
        </a:xfrm>
      </p:grpSpPr>
      <p:pic>
        <p:nvPicPr>
          <p:cNvPr id="27" name="Picture 26">
            <a:extLst>
              <a:ext uri="{FF2B5EF4-FFF2-40B4-BE49-F238E27FC236}">
                <a16:creationId xmlns:a16="http://schemas.microsoft.com/office/drawing/2014/main" id="{5040F4B9-34C7-5566-F5CE-670CE5BF90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437" y="107070"/>
            <a:ext cx="2189241" cy="2131630"/>
          </a:xfrm>
          <a:prstGeom prst="rect">
            <a:avLst/>
          </a:prstGeom>
        </p:spPr>
      </p:pic>
      <p:pic>
        <p:nvPicPr>
          <p:cNvPr id="3" name="Picture 2">
            <a:extLst>
              <a:ext uri="{FF2B5EF4-FFF2-40B4-BE49-F238E27FC236}">
                <a16:creationId xmlns:a16="http://schemas.microsoft.com/office/drawing/2014/main" id="{1C23E4F5-DA67-60B2-864D-FDBD136511E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05863" y="107075"/>
            <a:ext cx="2189241" cy="2131630"/>
          </a:xfrm>
          <a:prstGeom prst="rect">
            <a:avLst/>
          </a:prstGeom>
        </p:spPr>
      </p:pic>
      <p:sp>
        <p:nvSpPr>
          <p:cNvPr id="4" name="TextBox 3">
            <a:extLst>
              <a:ext uri="{FF2B5EF4-FFF2-40B4-BE49-F238E27FC236}">
                <a16:creationId xmlns:a16="http://schemas.microsoft.com/office/drawing/2014/main" id="{537BE30E-B5CC-D39C-63B5-D1A4906FE047}"/>
              </a:ext>
            </a:extLst>
          </p:cNvPr>
          <p:cNvSpPr txBox="1"/>
          <p:nvPr/>
        </p:nvSpPr>
        <p:spPr>
          <a:xfrm>
            <a:off x="127437" y="1992479"/>
            <a:ext cx="2189241" cy="246221"/>
          </a:xfrm>
          <a:prstGeom prst="rect">
            <a:avLst/>
          </a:prstGeom>
          <a:noFill/>
        </p:spPr>
        <p:txBody>
          <a:bodyPr wrap="square" rtlCol="0">
            <a:spAutoFit/>
          </a:bodyPr>
          <a:lstStyle/>
          <a:p>
            <a:r>
              <a:rPr lang="en-US" sz="1000" dirty="0"/>
              <a:t>Generations: </a:t>
            </a:r>
          </a:p>
        </p:txBody>
      </p:sp>
      <p:sp>
        <p:nvSpPr>
          <p:cNvPr id="5" name="TextBox 4">
            <a:extLst>
              <a:ext uri="{FF2B5EF4-FFF2-40B4-BE49-F238E27FC236}">
                <a16:creationId xmlns:a16="http://schemas.microsoft.com/office/drawing/2014/main" id="{586FA0A5-4960-3B62-CEF2-3765514ABC01}"/>
              </a:ext>
            </a:extLst>
          </p:cNvPr>
          <p:cNvSpPr txBox="1"/>
          <p:nvPr/>
        </p:nvSpPr>
        <p:spPr>
          <a:xfrm>
            <a:off x="4441374" y="1992481"/>
            <a:ext cx="354332" cy="246221"/>
          </a:xfrm>
          <a:prstGeom prst="rect">
            <a:avLst/>
          </a:prstGeom>
          <a:noFill/>
        </p:spPr>
        <p:txBody>
          <a:bodyPr wrap="square" rtlCol="0">
            <a:spAutoFit/>
          </a:bodyPr>
          <a:lstStyle/>
          <a:p>
            <a:r>
              <a:rPr lang="en-US" sz="1000" dirty="0"/>
              <a:t>0</a:t>
            </a:r>
          </a:p>
        </p:txBody>
      </p:sp>
      <p:pic>
        <p:nvPicPr>
          <p:cNvPr id="6" name="Picture 5">
            <a:extLst>
              <a:ext uri="{FF2B5EF4-FFF2-40B4-BE49-F238E27FC236}">
                <a16:creationId xmlns:a16="http://schemas.microsoft.com/office/drawing/2014/main" id="{99A0BED7-56E5-B7D8-FA94-E5058303DE9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84289" y="107075"/>
            <a:ext cx="2189241" cy="2131630"/>
          </a:xfrm>
          <a:prstGeom prst="rect">
            <a:avLst/>
          </a:prstGeom>
        </p:spPr>
      </p:pic>
      <p:sp>
        <p:nvSpPr>
          <p:cNvPr id="7" name="TextBox 6">
            <a:extLst>
              <a:ext uri="{FF2B5EF4-FFF2-40B4-BE49-F238E27FC236}">
                <a16:creationId xmlns:a16="http://schemas.microsoft.com/office/drawing/2014/main" id="{AA1003A5-268E-82A1-99F6-7D18B3E7D892}"/>
              </a:ext>
            </a:extLst>
          </p:cNvPr>
          <p:cNvSpPr txBox="1"/>
          <p:nvPr/>
        </p:nvSpPr>
        <p:spPr>
          <a:xfrm>
            <a:off x="6719198" y="1992480"/>
            <a:ext cx="354332" cy="246221"/>
          </a:xfrm>
          <a:prstGeom prst="rect">
            <a:avLst/>
          </a:prstGeom>
          <a:noFill/>
        </p:spPr>
        <p:txBody>
          <a:bodyPr wrap="square" rtlCol="0">
            <a:spAutoFit/>
          </a:bodyPr>
          <a:lstStyle/>
          <a:p>
            <a:r>
              <a:rPr lang="en-US" sz="1000" dirty="0"/>
              <a:t>20</a:t>
            </a:r>
          </a:p>
        </p:txBody>
      </p:sp>
      <p:pic>
        <p:nvPicPr>
          <p:cNvPr id="8" name="Picture 7">
            <a:extLst>
              <a:ext uri="{FF2B5EF4-FFF2-40B4-BE49-F238E27FC236}">
                <a16:creationId xmlns:a16="http://schemas.microsoft.com/office/drawing/2014/main" id="{2EC4D81F-3F08-52DD-5B30-EAEB3C17485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62715" y="107074"/>
            <a:ext cx="2189240" cy="2131629"/>
          </a:xfrm>
          <a:prstGeom prst="rect">
            <a:avLst/>
          </a:prstGeom>
        </p:spPr>
      </p:pic>
      <p:sp>
        <p:nvSpPr>
          <p:cNvPr id="9" name="TextBox 8">
            <a:extLst>
              <a:ext uri="{FF2B5EF4-FFF2-40B4-BE49-F238E27FC236}">
                <a16:creationId xmlns:a16="http://schemas.microsoft.com/office/drawing/2014/main" id="{1BA21B82-1C8B-4538-B888-ADA4A6FCF09F}"/>
              </a:ext>
            </a:extLst>
          </p:cNvPr>
          <p:cNvSpPr txBox="1"/>
          <p:nvPr/>
        </p:nvSpPr>
        <p:spPr>
          <a:xfrm>
            <a:off x="9097622" y="1992480"/>
            <a:ext cx="354332" cy="246221"/>
          </a:xfrm>
          <a:prstGeom prst="rect">
            <a:avLst/>
          </a:prstGeom>
          <a:noFill/>
        </p:spPr>
        <p:txBody>
          <a:bodyPr wrap="square" rtlCol="0">
            <a:spAutoFit/>
          </a:bodyPr>
          <a:lstStyle/>
          <a:p>
            <a:r>
              <a:rPr lang="en-US" sz="1000" dirty="0"/>
              <a:t>40</a:t>
            </a:r>
          </a:p>
        </p:txBody>
      </p:sp>
      <p:pic>
        <p:nvPicPr>
          <p:cNvPr id="10" name="Picture 9">
            <a:extLst>
              <a:ext uri="{FF2B5EF4-FFF2-40B4-BE49-F238E27FC236}">
                <a16:creationId xmlns:a16="http://schemas.microsoft.com/office/drawing/2014/main" id="{78F0A79D-9293-DBD6-82FB-856B0C5EA3A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641140" y="107074"/>
            <a:ext cx="2189240" cy="2131629"/>
          </a:xfrm>
          <a:prstGeom prst="rect">
            <a:avLst/>
          </a:prstGeom>
        </p:spPr>
      </p:pic>
      <p:sp>
        <p:nvSpPr>
          <p:cNvPr id="11" name="TextBox 10">
            <a:extLst>
              <a:ext uri="{FF2B5EF4-FFF2-40B4-BE49-F238E27FC236}">
                <a16:creationId xmlns:a16="http://schemas.microsoft.com/office/drawing/2014/main" id="{C022BEB2-5FEB-D0EA-E420-8D780F918968}"/>
              </a:ext>
            </a:extLst>
          </p:cNvPr>
          <p:cNvSpPr txBox="1"/>
          <p:nvPr/>
        </p:nvSpPr>
        <p:spPr>
          <a:xfrm>
            <a:off x="11476048" y="1992479"/>
            <a:ext cx="354332" cy="246221"/>
          </a:xfrm>
          <a:prstGeom prst="rect">
            <a:avLst/>
          </a:prstGeom>
          <a:noFill/>
        </p:spPr>
        <p:txBody>
          <a:bodyPr wrap="square" rtlCol="0">
            <a:spAutoFit/>
          </a:bodyPr>
          <a:lstStyle/>
          <a:p>
            <a:r>
              <a:rPr lang="en-US" sz="1000" dirty="0"/>
              <a:t>50</a:t>
            </a:r>
          </a:p>
        </p:txBody>
      </p:sp>
      <p:pic>
        <p:nvPicPr>
          <p:cNvPr id="13" name="Picture 12">
            <a:extLst>
              <a:ext uri="{FF2B5EF4-FFF2-40B4-BE49-F238E27FC236}">
                <a16:creationId xmlns:a16="http://schemas.microsoft.com/office/drawing/2014/main" id="{F1F4BACE-A43B-95C4-7CB0-19F42365990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9457" y="2357333"/>
            <a:ext cx="2201261" cy="2143334"/>
          </a:xfrm>
          <a:prstGeom prst="rect">
            <a:avLst/>
          </a:prstGeom>
        </p:spPr>
      </p:pic>
      <p:sp>
        <p:nvSpPr>
          <p:cNvPr id="14" name="TextBox 13">
            <a:extLst>
              <a:ext uri="{FF2B5EF4-FFF2-40B4-BE49-F238E27FC236}">
                <a16:creationId xmlns:a16="http://schemas.microsoft.com/office/drawing/2014/main" id="{8E3B3856-C78E-6F66-B435-B620481BB912}"/>
              </a:ext>
            </a:extLst>
          </p:cNvPr>
          <p:cNvSpPr txBox="1"/>
          <p:nvPr/>
        </p:nvSpPr>
        <p:spPr>
          <a:xfrm>
            <a:off x="1929981" y="4254446"/>
            <a:ext cx="439167" cy="246221"/>
          </a:xfrm>
          <a:prstGeom prst="rect">
            <a:avLst/>
          </a:prstGeom>
          <a:noFill/>
        </p:spPr>
        <p:txBody>
          <a:bodyPr wrap="square" rtlCol="0">
            <a:spAutoFit/>
          </a:bodyPr>
          <a:lstStyle/>
          <a:p>
            <a:r>
              <a:rPr lang="en-US" sz="1000" dirty="0"/>
              <a:t>130</a:t>
            </a:r>
          </a:p>
        </p:txBody>
      </p:sp>
      <p:pic>
        <p:nvPicPr>
          <p:cNvPr id="12" name="Picture 11">
            <a:extLst>
              <a:ext uri="{FF2B5EF4-FFF2-40B4-BE49-F238E27FC236}">
                <a16:creationId xmlns:a16="http://schemas.microsoft.com/office/drawing/2014/main" id="{15B70A21-D1B7-6753-CB4B-FCB8E26B1BA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505863" y="2357333"/>
            <a:ext cx="2189241" cy="2131630"/>
          </a:xfrm>
          <a:prstGeom prst="rect">
            <a:avLst/>
          </a:prstGeom>
        </p:spPr>
      </p:pic>
      <p:sp>
        <p:nvSpPr>
          <p:cNvPr id="15" name="TextBox 14">
            <a:extLst>
              <a:ext uri="{FF2B5EF4-FFF2-40B4-BE49-F238E27FC236}">
                <a16:creationId xmlns:a16="http://schemas.microsoft.com/office/drawing/2014/main" id="{86EE0730-1B5A-0518-415F-A5358D1E0910}"/>
              </a:ext>
            </a:extLst>
          </p:cNvPr>
          <p:cNvSpPr txBox="1"/>
          <p:nvPr/>
        </p:nvSpPr>
        <p:spPr>
          <a:xfrm>
            <a:off x="4251600" y="4254446"/>
            <a:ext cx="439167" cy="246221"/>
          </a:xfrm>
          <a:prstGeom prst="rect">
            <a:avLst/>
          </a:prstGeom>
          <a:noFill/>
        </p:spPr>
        <p:txBody>
          <a:bodyPr wrap="square" rtlCol="0">
            <a:spAutoFit/>
          </a:bodyPr>
          <a:lstStyle/>
          <a:p>
            <a:r>
              <a:rPr lang="en-US" sz="1000" dirty="0"/>
              <a:t>180</a:t>
            </a:r>
          </a:p>
        </p:txBody>
      </p:sp>
      <p:pic>
        <p:nvPicPr>
          <p:cNvPr id="16" name="Picture 15">
            <a:extLst>
              <a:ext uri="{FF2B5EF4-FFF2-40B4-BE49-F238E27FC236}">
                <a16:creationId xmlns:a16="http://schemas.microsoft.com/office/drawing/2014/main" id="{1CF18416-6384-D9EE-B1D0-E323FFCE80C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884288" y="2357333"/>
            <a:ext cx="2189241" cy="2131630"/>
          </a:xfrm>
          <a:prstGeom prst="rect">
            <a:avLst/>
          </a:prstGeom>
        </p:spPr>
      </p:pic>
      <p:sp>
        <p:nvSpPr>
          <p:cNvPr id="17" name="TextBox 16">
            <a:extLst>
              <a:ext uri="{FF2B5EF4-FFF2-40B4-BE49-F238E27FC236}">
                <a16:creationId xmlns:a16="http://schemas.microsoft.com/office/drawing/2014/main" id="{F7A352D1-95EC-0142-4018-26A350FFB632}"/>
              </a:ext>
            </a:extLst>
          </p:cNvPr>
          <p:cNvSpPr txBox="1"/>
          <p:nvPr/>
        </p:nvSpPr>
        <p:spPr>
          <a:xfrm>
            <a:off x="6634362" y="4242742"/>
            <a:ext cx="439167" cy="246221"/>
          </a:xfrm>
          <a:prstGeom prst="rect">
            <a:avLst/>
          </a:prstGeom>
          <a:noFill/>
        </p:spPr>
        <p:txBody>
          <a:bodyPr wrap="square" rtlCol="0">
            <a:spAutoFit/>
          </a:bodyPr>
          <a:lstStyle/>
          <a:p>
            <a:r>
              <a:rPr lang="en-US" sz="1000" dirty="0"/>
              <a:t>280</a:t>
            </a:r>
          </a:p>
        </p:txBody>
      </p:sp>
      <p:pic>
        <p:nvPicPr>
          <p:cNvPr id="18" name="Picture 17">
            <a:extLst>
              <a:ext uri="{FF2B5EF4-FFF2-40B4-BE49-F238E27FC236}">
                <a16:creationId xmlns:a16="http://schemas.microsoft.com/office/drawing/2014/main" id="{5E8768E4-8C74-B752-A1CA-A4709DAE3B27}"/>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262712" y="2357333"/>
            <a:ext cx="2189239" cy="2131628"/>
          </a:xfrm>
          <a:prstGeom prst="rect">
            <a:avLst/>
          </a:prstGeom>
        </p:spPr>
      </p:pic>
      <p:sp>
        <p:nvSpPr>
          <p:cNvPr id="19" name="TextBox 18">
            <a:extLst>
              <a:ext uri="{FF2B5EF4-FFF2-40B4-BE49-F238E27FC236}">
                <a16:creationId xmlns:a16="http://schemas.microsoft.com/office/drawing/2014/main" id="{4E1E63FC-E4F6-8BBC-5374-BD2BA4A51569}"/>
              </a:ext>
            </a:extLst>
          </p:cNvPr>
          <p:cNvSpPr txBox="1"/>
          <p:nvPr/>
        </p:nvSpPr>
        <p:spPr>
          <a:xfrm>
            <a:off x="9012784" y="4242740"/>
            <a:ext cx="439167" cy="246221"/>
          </a:xfrm>
          <a:prstGeom prst="rect">
            <a:avLst/>
          </a:prstGeom>
          <a:noFill/>
        </p:spPr>
        <p:txBody>
          <a:bodyPr wrap="square" rtlCol="0">
            <a:spAutoFit/>
          </a:bodyPr>
          <a:lstStyle/>
          <a:p>
            <a:r>
              <a:rPr lang="en-US" sz="1000" dirty="0"/>
              <a:t>780</a:t>
            </a:r>
          </a:p>
        </p:txBody>
      </p:sp>
      <p:pic>
        <p:nvPicPr>
          <p:cNvPr id="20" name="Picture 19">
            <a:extLst>
              <a:ext uri="{FF2B5EF4-FFF2-40B4-BE49-F238E27FC236}">
                <a16:creationId xmlns:a16="http://schemas.microsoft.com/office/drawing/2014/main" id="{0A7C4B06-0818-3BA6-A600-DB01C5625D2C}"/>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641134" y="2357333"/>
            <a:ext cx="2189238" cy="2131627"/>
          </a:xfrm>
          <a:prstGeom prst="rect">
            <a:avLst/>
          </a:prstGeom>
        </p:spPr>
      </p:pic>
      <p:sp>
        <p:nvSpPr>
          <p:cNvPr id="21" name="TextBox 20">
            <a:extLst>
              <a:ext uri="{FF2B5EF4-FFF2-40B4-BE49-F238E27FC236}">
                <a16:creationId xmlns:a16="http://schemas.microsoft.com/office/drawing/2014/main" id="{270008EA-8CC6-1EB5-C9B3-DA5CD5F38B3B}"/>
              </a:ext>
            </a:extLst>
          </p:cNvPr>
          <p:cNvSpPr txBox="1"/>
          <p:nvPr/>
        </p:nvSpPr>
        <p:spPr>
          <a:xfrm>
            <a:off x="11277600" y="4254446"/>
            <a:ext cx="552772" cy="246221"/>
          </a:xfrm>
          <a:prstGeom prst="rect">
            <a:avLst/>
          </a:prstGeom>
          <a:noFill/>
        </p:spPr>
        <p:txBody>
          <a:bodyPr wrap="square" rtlCol="0">
            <a:spAutoFit/>
          </a:bodyPr>
          <a:lstStyle/>
          <a:p>
            <a:r>
              <a:rPr lang="en-US" sz="1000" dirty="0"/>
              <a:t>1280</a:t>
            </a:r>
          </a:p>
        </p:txBody>
      </p:sp>
      <p:pic>
        <p:nvPicPr>
          <p:cNvPr id="22" name="Picture 21">
            <a:extLst>
              <a:ext uri="{FF2B5EF4-FFF2-40B4-BE49-F238E27FC236}">
                <a16:creationId xmlns:a16="http://schemas.microsoft.com/office/drawing/2014/main" id="{5904C684-D96B-FF69-5A0C-72F5AC63ABD8}"/>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39456" y="4619300"/>
            <a:ext cx="2177221" cy="2119926"/>
          </a:xfrm>
          <a:prstGeom prst="rect">
            <a:avLst/>
          </a:prstGeom>
        </p:spPr>
      </p:pic>
      <p:sp>
        <p:nvSpPr>
          <p:cNvPr id="23" name="TextBox 22">
            <a:extLst>
              <a:ext uri="{FF2B5EF4-FFF2-40B4-BE49-F238E27FC236}">
                <a16:creationId xmlns:a16="http://schemas.microsoft.com/office/drawing/2014/main" id="{1A4C7DC9-DC61-A487-3ED3-92DF13796BDA}"/>
              </a:ext>
            </a:extLst>
          </p:cNvPr>
          <p:cNvSpPr txBox="1"/>
          <p:nvPr/>
        </p:nvSpPr>
        <p:spPr>
          <a:xfrm>
            <a:off x="1839311" y="6493005"/>
            <a:ext cx="529838" cy="246221"/>
          </a:xfrm>
          <a:prstGeom prst="rect">
            <a:avLst/>
          </a:prstGeom>
          <a:noFill/>
        </p:spPr>
        <p:txBody>
          <a:bodyPr wrap="square" rtlCol="0">
            <a:spAutoFit/>
          </a:bodyPr>
          <a:lstStyle/>
          <a:p>
            <a:r>
              <a:rPr lang="en-US" sz="1000" dirty="0"/>
              <a:t>1780</a:t>
            </a:r>
          </a:p>
        </p:txBody>
      </p:sp>
      <p:pic>
        <p:nvPicPr>
          <p:cNvPr id="28" name="Picture 27">
            <a:extLst>
              <a:ext uri="{FF2B5EF4-FFF2-40B4-BE49-F238E27FC236}">
                <a16:creationId xmlns:a16="http://schemas.microsoft.com/office/drawing/2014/main" id="{0D6F1559-F831-FDC1-C75F-F22EA8D970AF}"/>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505863" y="4619300"/>
            <a:ext cx="2184904" cy="2127407"/>
          </a:xfrm>
          <a:prstGeom prst="rect">
            <a:avLst/>
          </a:prstGeom>
        </p:spPr>
      </p:pic>
      <p:sp>
        <p:nvSpPr>
          <p:cNvPr id="29" name="TextBox 28">
            <a:extLst>
              <a:ext uri="{FF2B5EF4-FFF2-40B4-BE49-F238E27FC236}">
                <a16:creationId xmlns:a16="http://schemas.microsoft.com/office/drawing/2014/main" id="{2EC307EE-E2A8-DA28-D04B-E524BE5B60FF}"/>
              </a:ext>
            </a:extLst>
          </p:cNvPr>
          <p:cNvSpPr txBox="1"/>
          <p:nvPr/>
        </p:nvSpPr>
        <p:spPr>
          <a:xfrm>
            <a:off x="4206264" y="6500486"/>
            <a:ext cx="529838" cy="246221"/>
          </a:xfrm>
          <a:prstGeom prst="rect">
            <a:avLst/>
          </a:prstGeom>
          <a:noFill/>
        </p:spPr>
        <p:txBody>
          <a:bodyPr wrap="square" rtlCol="0">
            <a:spAutoFit/>
          </a:bodyPr>
          <a:lstStyle/>
          <a:p>
            <a:r>
              <a:rPr lang="en-US" sz="1000" dirty="0"/>
              <a:t>3280</a:t>
            </a:r>
          </a:p>
        </p:txBody>
      </p:sp>
      <p:pic>
        <p:nvPicPr>
          <p:cNvPr id="24" name="Picture 23">
            <a:extLst>
              <a:ext uri="{FF2B5EF4-FFF2-40B4-BE49-F238E27FC236}">
                <a16:creationId xmlns:a16="http://schemas.microsoft.com/office/drawing/2014/main" id="{CB41658A-CE29-3BE8-3008-6103FFEC31DB}"/>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879953" y="4619300"/>
            <a:ext cx="2193576" cy="2135851"/>
          </a:xfrm>
          <a:prstGeom prst="rect">
            <a:avLst/>
          </a:prstGeom>
        </p:spPr>
      </p:pic>
      <p:sp>
        <p:nvSpPr>
          <p:cNvPr id="25" name="TextBox 24">
            <a:extLst>
              <a:ext uri="{FF2B5EF4-FFF2-40B4-BE49-F238E27FC236}">
                <a16:creationId xmlns:a16="http://schemas.microsoft.com/office/drawing/2014/main" id="{F873D4D3-6FD2-6B90-AB2F-1650E3F480C5}"/>
              </a:ext>
            </a:extLst>
          </p:cNvPr>
          <p:cNvSpPr txBox="1"/>
          <p:nvPr/>
        </p:nvSpPr>
        <p:spPr>
          <a:xfrm>
            <a:off x="6543691" y="6508930"/>
            <a:ext cx="529838" cy="246221"/>
          </a:xfrm>
          <a:prstGeom prst="rect">
            <a:avLst/>
          </a:prstGeom>
          <a:noFill/>
        </p:spPr>
        <p:txBody>
          <a:bodyPr wrap="square" rtlCol="0">
            <a:spAutoFit/>
          </a:bodyPr>
          <a:lstStyle/>
          <a:p>
            <a:r>
              <a:rPr lang="en-US" sz="1000" dirty="0"/>
              <a:t>5280</a:t>
            </a:r>
          </a:p>
        </p:txBody>
      </p:sp>
    </p:spTree>
    <p:extLst>
      <p:ext uri="{BB962C8B-B14F-4D97-AF65-F5344CB8AC3E}">
        <p14:creationId xmlns:p14="http://schemas.microsoft.com/office/powerpoint/2010/main" val="10826826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AF3BA1-589E-D272-4635-D9A3B6553239}"/>
            </a:ext>
          </a:extLst>
        </p:cNvPr>
        <p:cNvGrpSpPr/>
        <p:nvPr/>
      </p:nvGrpSpPr>
      <p:grpSpPr>
        <a:xfrm>
          <a:off x="0" y="0"/>
          <a:ext cx="0" cy="0"/>
          <a:chOff x="0" y="0"/>
          <a:chExt cx="0" cy="0"/>
        </a:xfrm>
      </p:grpSpPr>
      <p:pic>
        <p:nvPicPr>
          <p:cNvPr id="27" name="Picture 26">
            <a:extLst>
              <a:ext uri="{FF2B5EF4-FFF2-40B4-BE49-F238E27FC236}">
                <a16:creationId xmlns:a16="http://schemas.microsoft.com/office/drawing/2014/main" id="{51FECB05-12C9-7BDC-55F8-B4A6DCB010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437" y="107070"/>
            <a:ext cx="2189241" cy="2131630"/>
          </a:xfrm>
          <a:prstGeom prst="rect">
            <a:avLst/>
          </a:prstGeom>
        </p:spPr>
      </p:pic>
      <p:pic>
        <p:nvPicPr>
          <p:cNvPr id="3" name="Picture 2">
            <a:extLst>
              <a:ext uri="{FF2B5EF4-FFF2-40B4-BE49-F238E27FC236}">
                <a16:creationId xmlns:a16="http://schemas.microsoft.com/office/drawing/2014/main" id="{ACE26119-25CE-9511-A732-E8E6206D02A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05863" y="107075"/>
            <a:ext cx="2189241" cy="2131630"/>
          </a:xfrm>
          <a:prstGeom prst="rect">
            <a:avLst/>
          </a:prstGeom>
        </p:spPr>
      </p:pic>
      <p:sp>
        <p:nvSpPr>
          <p:cNvPr id="4" name="TextBox 3">
            <a:extLst>
              <a:ext uri="{FF2B5EF4-FFF2-40B4-BE49-F238E27FC236}">
                <a16:creationId xmlns:a16="http://schemas.microsoft.com/office/drawing/2014/main" id="{C9D13622-5EBC-9436-6DB1-E45D5B49498F}"/>
              </a:ext>
            </a:extLst>
          </p:cNvPr>
          <p:cNvSpPr txBox="1"/>
          <p:nvPr/>
        </p:nvSpPr>
        <p:spPr>
          <a:xfrm>
            <a:off x="127437" y="1992479"/>
            <a:ext cx="2189241" cy="246221"/>
          </a:xfrm>
          <a:prstGeom prst="rect">
            <a:avLst/>
          </a:prstGeom>
          <a:noFill/>
        </p:spPr>
        <p:txBody>
          <a:bodyPr wrap="square" rtlCol="0">
            <a:spAutoFit/>
          </a:bodyPr>
          <a:lstStyle/>
          <a:p>
            <a:r>
              <a:rPr lang="en-US" sz="1000" dirty="0"/>
              <a:t>Generations: </a:t>
            </a:r>
          </a:p>
        </p:txBody>
      </p:sp>
      <p:sp>
        <p:nvSpPr>
          <p:cNvPr id="5" name="TextBox 4">
            <a:extLst>
              <a:ext uri="{FF2B5EF4-FFF2-40B4-BE49-F238E27FC236}">
                <a16:creationId xmlns:a16="http://schemas.microsoft.com/office/drawing/2014/main" id="{89B5C6B1-9EBE-98F9-93F3-ECC4F496F9C7}"/>
              </a:ext>
            </a:extLst>
          </p:cNvPr>
          <p:cNvSpPr txBox="1"/>
          <p:nvPr/>
        </p:nvSpPr>
        <p:spPr>
          <a:xfrm>
            <a:off x="4441374" y="1992481"/>
            <a:ext cx="354332" cy="246221"/>
          </a:xfrm>
          <a:prstGeom prst="rect">
            <a:avLst/>
          </a:prstGeom>
          <a:noFill/>
        </p:spPr>
        <p:txBody>
          <a:bodyPr wrap="square" rtlCol="0">
            <a:spAutoFit/>
          </a:bodyPr>
          <a:lstStyle/>
          <a:p>
            <a:r>
              <a:rPr lang="en-US" sz="1000" dirty="0"/>
              <a:t>0</a:t>
            </a:r>
          </a:p>
        </p:txBody>
      </p:sp>
      <p:pic>
        <p:nvPicPr>
          <p:cNvPr id="6" name="Picture 5">
            <a:extLst>
              <a:ext uri="{FF2B5EF4-FFF2-40B4-BE49-F238E27FC236}">
                <a16:creationId xmlns:a16="http://schemas.microsoft.com/office/drawing/2014/main" id="{8F8EB491-5EDC-6646-3B10-4A0FDC18619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84289" y="107075"/>
            <a:ext cx="2189241" cy="2131630"/>
          </a:xfrm>
          <a:prstGeom prst="rect">
            <a:avLst/>
          </a:prstGeom>
        </p:spPr>
      </p:pic>
      <p:sp>
        <p:nvSpPr>
          <p:cNvPr id="7" name="TextBox 6">
            <a:extLst>
              <a:ext uri="{FF2B5EF4-FFF2-40B4-BE49-F238E27FC236}">
                <a16:creationId xmlns:a16="http://schemas.microsoft.com/office/drawing/2014/main" id="{99804E55-B3A2-B003-8281-7C9E1C6413F8}"/>
              </a:ext>
            </a:extLst>
          </p:cNvPr>
          <p:cNvSpPr txBox="1"/>
          <p:nvPr/>
        </p:nvSpPr>
        <p:spPr>
          <a:xfrm>
            <a:off x="6719198" y="1992480"/>
            <a:ext cx="354332" cy="246221"/>
          </a:xfrm>
          <a:prstGeom prst="rect">
            <a:avLst/>
          </a:prstGeom>
          <a:noFill/>
        </p:spPr>
        <p:txBody>
          <a:bodyPr wrap="square" rtlCol="0">
            <a:spAutoFit/>
          </a:bodyPr>
          <a:lstStyle/>
          <a:p>
            <a:r>
              <a:rPr lang="en-US" sz="1000" dirty="0"/>
              <a:t>20</a:t>
            </a:r>
          </a:p>
        </p:txBody>
      </p:sp>
      <p:pic>
        <p:nvPicPr>
          <p:cNvPr id="8" name="Picture 7">
            <a:extLst>
              <a:ext uri="{FF2B5EF4-FFF2-40B4-BE49-F238E27FC236}">
                <a16:creationId xmlns:a16="http://schemas.microsoft.com/office/drawing/2014/main" id="{774F52D7-B3D3-1A45-194B-5B0A5A7437D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62715" y="107074"/>
            <a:ext cx="2189240" cy="2131629"/>
          </a:xfrm>
          <a:prstGeom prst="rect">
            <a:avLst/>
          </a:prstGeom>
        </p:spPr>
      </p:pic>
      <p:sp>
        <p:nvSpPr>
          <p:cNvPr id="9" name="TextBox 8">
            <a:extLst>
              <a:ext uri="{FF2B5EF4-FFF2-40B4-BE49-F238E27FC236}">
                <a16:creationId xmlns:a16="http://schemas.microsoft.com/office/drawing/2014/main" id="{E2AE1138-B9B2-E343-5DE3-172F10B232AE}"/>
              </a:ext>
            </a:extLst>
          </p:cNvPr>
          <p:cNvSpPr txBox="1"/>
          <p:nvPr/>
        </p:nvSpPr>
        <p:spPr>
          <a:xfrm>
            <a:off x="9097622" y="1992480"/>
            <a:ext cx="354332" cy="246221"/>
          </a:xfrm>
          <a:prstGeom prst="rect">
            <a:avLst/>
          </a:prstGeom>
          <a:noFill/>
        </p:spPr>
        <p:txBody>
          <a:bodyPr wrap="square" rtlCol="0">
            <a:spAutoFit/>
          </a:bodyPr>
          <a:lstStyle/>
          <a:p>
            <a:r>
              <a:rPr lang="en-US" sz="1000" dirty="0"/>
              <a:t>40</a:t>
            </a:r>
          </a:p>
        </p:txBody>
      </p:sp>
      <p:pic>
        <p:nvPicPr>
          <p:cNvPr id="10" name="Picture 9">
            <a:extLst>
              <a:ext uri="{FF2B5EF4-FFF2-40B4-BE49-F238E27FC236}">
                <a16:creationId xmlns:a16="http://schemas.microsoft.com/office/drawing/2014/main" id="{F1143242-A971-D6B6-73E5-205F93FC17B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641140" y="107074"/>
            <a:ext cx="2189240" cy="2131629"/>
          </a:xfrm>
          <a:prstGeom prst="rect">
            <a:avLst/>
          </a:prstGeom>
        </p:spPr>
      </p:pic>
      <p:sp>
        <p:nvSpPr>
          <p:cNvPr id="11" name="TextBox 10">
            <a:extLst>
              <a:ext uri="{FF2B5EF4-FFF2-40B4-BE49-F238E27FC236}">
                <a16:creationId xmlns:a16="http://schemas.microsoft.com/office/drawing/2014/main" id="{AE78E0F0-FD4A-0137-F105-2B559FDE1F3A}"/>
              </a:ext>
            </a:extLst>
          </p:cNvPr>
          <p:cNvSpPr txBox="1"/>
          <p:nvPr/>
        </p:nvSpPr>
        <p:spPr>
          <a:xfrm>
            <a:off x="11476048" y="1992479"/>
            <a:ext cx="354332" cy="246221"/>
          </a:xfrm>
          <a:prstGeom prst="rect">
            <a:avLst/>
          </a:prstGeom>
          <a:noFill/>
        </p:spPr>
        <p:txBody>
          <a:bodyPr wrap="square" rtlCol="0">
            <a:spAutoFit/>
          </a:bodyPr>
          <a:lstStyle/>
          <a:p>
            <a:r>
              <a:rPr lang="en-US" sz="1000" dirty="0"/>
              <a:t>50</a:t>
            </a:r>
          </a:p>
        </p:txBody>
      </p:sp>
      <p:pic>
        <p:nvPicPr>
          <p:cNvPr id="13" name="Picture 12">
            <a:extLst>
              <a:ext uri="{FF2B5EF4-FFF2-40B4-BE49-F238E27FC236}">
                <a16:creationId xmlns:a16="http://schemas.microsoft.com/office/drawing/2014/main" id="{46D82EDB-AE8E-A176-708D-11C245540EB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9457" y="2357333"/>
            <a:ext cx="2201261" cy="2143334"/>
          </a:xfrm>
          <a:prstGeom prst="rect">
            <a:avLst/>
          </a:prstGeom>
        </p:spPr>
      </p:pic>
      <p:sp>
        <p:nvSpPr>
          <p:cNvPr id="14" name="TextBox 13">
            <a:extLst>
              <a:ext uri="{FF2B5EF4-FFF2-40B4-BE49-F238E27FC236}">
                <a16:creationId xmlns:a16="http://schemas.microsoft.com/office/drawing/2014/main" id="{D7A8599B-62C4-2517-81D4-DA3AF7673A3E}"/>
              </a:ext>
            </a:extLst>
          </p:cNvPr>
          <p:cNvSpPr txBox="1"/>
          <p:nvPr/>
        </p:nvSpPr>
        <p:spPr>
          <a:xfrm>
            <a:off x="1929981" y="4254446"/>
            <a:ext cx="439167" cy="246221"/>
          </a:xfrm>
          <a:prstGeom prst="rect">
            <a:avLst/>
          </a:prstGeom>
          <a:noFill/>
        </p:spPr>
        <p:txBody>
          <a:bodyPr wrap="square" rtlCol="0">
            <a:spAutoFit/>
          </a:bodyPr>
          <a:lstStyle/>
          <a:p>
            <a:r>
              <a:rPr lang="en-US" sz="1000" dirty="0"/>
              <a:t>130</a:t>
            </a:r>
          </a:p>
        </p:txBody>
      </p:sp>
      <p:pic>
        <p:nvPicPr>
          <p:cNvPr id="12" name="Picture 11">
            <a:extLst>
              <a:ext uri="{FF2B5EF4-FFF2-40B4-BE49-F238E27FC236}">
                <a16:creationId xmlns:a16="http://schemas.microsoft.com/office/drawing/2014/main" id="{7AAB6B2E-9A88-2214-31A9-40CD26FEDE4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505863" y="2357333"/>
            <a:ext cx="2189241" cy="2131630"/>
          </a:xfrm>
          <a:prstGeom prst="rect">
            <a:avLst/>
          </a:prstGeom>
        </p:spPr>
      </p:pic>
      <p:sp>
        <p:nvSpPr>
          <p:cNvPr id="15" name="TextBox 14">
            <a:extLst>
              <a:ext uri="{FF2B5EF4-FFF2-40B4-BE49-F238E27FC236}">
                <a16:creationId xmlns:a16="http://schemas.microsoft.com/office/drawing/2014/main" id="{53789875-FF5A-7C0A-ECE9-4D04854DA15B}"/>
              </a:ext>
            </a:extLst>
          </p:cNvPr>
          <p:cNvSpPr txBox="1"/>
          <p:nvPr/>
        </p:nvSpPr>
        <p:spPr>
          <a:xfrm>
            <a:off x="4251600" y="4254446"/>
            <a:ext cx="439167" cy="246221"/>
          </a:xfrm>
          <a:prstGeom prst="rect">
            <a:avLst/>
          </a:prstGeom>
          <a:noFill/>
        </p:spPr>
        <p:txBody>
          <a:bodyPr wrap="square" rtlCol="0">
            <a:spAutoFit/>
          </a:bodyPr>
          <a:lstStyle/>
          <a:p>
            <a:r>
              <a:rPr lang="en-US" sz="1000" dirty="0"/>
              <a:t>180</a:t>
            </a:r>
          </a:p>
        </p:txBody>
      </p:sp>
      <p:pic>
        <p:nvPicPr>
          <p:cNvPr id="16" name="Picture 15">
            <a:extLst>
              <a:ext uri="{FF2B5EF4-FFF2-40B4-BE49-F238E27FC236}">
                <a16:creationId xmlns:a16="http://schemas.microsoft.com/office/drawing/2014/main" id="{1745714A-9678-C0B4-0965-FF6713D82E73}"/>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884288" y="2357333"/>
            <a:ext cx="2189241" cy="2131630"/>
          </a:xfrm>
          <a:prstGeom prst="rect">
            <a:avLst/>
          </a:prstGeom>
        </p:spPr>
      </p:pic>
      <p:sp>
        <p:nvSpPr>
          <p:cNvPr id="17" name="TextBox 16">
            <a:extLst>
              <a:ext uri="{FF2B5EF4-FFF2-40B4-BE49-F238E27FC236}">
                <a16:creationId xmlns:a16="http://schemas.microsoft.com/office/drawing/2014/main" id="{7A81B7A3-50A8-EC86-B148-AC6B21D33D5F}"/>
              </a:ext>
            </a:extLst>
          </p:cNvPr>
          <p:cNvSpPr txBox="1"/>
          <p:nvPr/>
        </p:nvSpPr>
        <p:spPr>
          <a:xfrm>
            <a:off x="6634362" y="4242742"/>
            <a:ext cx="439167" cy="246221"/>
          </a:xfrm>
          <a:prstGeom prst="rect">
            <a:avLst/>
          </a:prstGeom>
          <a:noFill/>
        </p:spPr>
        <p:txBody>
          <a:bodyPr wrap="square" rtlCol="0">
            <a:spAutoFit/>
          </a:bodyPr>
          <a:lstStyle/>
          <a:p>
            <a:r>
              <a:rPr lang="en-US" sz="1000" dirty="0"/>
              <a:t>280</a:t>
            </a:r>
          </a:p>
        </p:txBody>
      </p:sp>
      <p:pic>
        <p:nvPicPr>
          <p:cNvPr id="18" name="Picture 17">
            <a:extLst>
              <a:ext uri="{FF2B5EF4-FFF2-40B4-BE49-F238E27FC236}">
                <a16:creationId xmlns:a16="http://schemas.microsoft.com/office/drawing/2014/main" id="{640FAB09-9F7B-0E3D-7CE1-FAE845071252}"/>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262712" y="2357333"/>
            <a:ext cx="2189239" cy="2131628"/>
          </a:xfrm>
          <a:prstGeom prst="rect">
            <a:avLst/>
          </a:prstGeom>
        </p:spPr>
      </p:pic>
      <p:sp>
        <p:nvSpPr>
          <p:cNvPr id="19" name="TextBox 18">
            <a:extLst>
              <a:ext uri="{FF2B5EF4-FFF2-40B4-BE49-F238E27FC236}">
                <a16:creationId xmlns:a16="http://schemas.microsoft.com/office/drawing/2014/main" id="{2907022E-880A-DE54-E3B6-E9ACF413BC39}"/>
              </a:ext>
            </a:extLst>
          </p:cNvPr>
          <p:cNvSpPr txBox="1"/>
          <p:nvPr/>
        </p:nvSpPr>
        <p:spPr>
          <a:xfrm>
            <a:off x="9012784" y="4242740"/>
            <a:ext cx="439167" cy="246221"/>
          </a:xfrm>
          <a:prstGeom prst="rect">
            <a:avLst/>
          </a:prstGeom>
          <a:noFill/>
        </p:spPr>
        <p:txBody>
          <a:bodyPr wrap="square" rtlCol="0">
            <a:spAutoFit/>
          </a:bodyPr>
          <a:lstStyle/>
          <a:p>
            <a:r>
              <a:rPr lang="en-US" sz="1000" dirty="0"/>
              <a:t>780</a:t>
            </a:r>
          </a:p>
        </p:txBody>
      </p:sp>
      <p:pic>
        <p:nvPicPr>
          <p:cNvPr id="20" name="Picture 19">
            <a:extLst>
              <a:ext uri="{FF2B5EF4-FFF2-40B4-BE49-F238E27FC236}">
                <a16:creationId xmlns:a16="http://schemas.microsoft.com/office/drawing/2014/main" id="{86D2FA92-1EDA-8AC3-43D0-C1CB27B44A12}"/>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641134" y="2357333"/>
            <a:ext cx="2189238" cy="2131627"/>
          </a:xfrm>
          <a:prstGeom prst="rect">
            <a:avLst/>
          </a:prstGeom>
        </p:spPr>
      </p:pic>
      <p:sp>
        <p:nvSpPr>
          <p:cNvPr id="21" name="TextBox 20">
            <a:extLst>
              <a:ext uri="{FF2B5EF4-FFF2-40B4-BE49-F238E27FC236}">
                <a16:creationId xmlns:a16="http://schemas.microsoft.com/office/drawing/2014/main" id="{A60CAEA1-9645-D5AE-4E97-F007669EB627}"/>
              </a:ext>
            </a:extLst>
          </p:cNvPr>
          <p:cNvSpPr txBox="1"/>
          <p:nvPr/>
        </p:nvSpPr>
        <p:spPr>
          <a:xfrm>
            <a:off x="11277600" y="4254446"/>
            <a:ext cx="552772" cy="246221"/>
          </a:xfrm>
          <a:prstGeom prst="rect">
            <a:avLst/>
          </a:prstGeom>
          <a:noFill/>
        </p:spPr>
        <p:txBody>
          <a:bodyPr wrap="square" rtlCol="0">
            <a:spAutoFit/>
          </a:bodyPr>
          <a:lstStyle/>
          <a:p>
            <a:r>
              <a:rPr lang="en-US" sz="1000" dirty="0"/>
              <a:t>1280</a:t>
            </a:r>
          </a:p>
        </p:txBody>
      </p:sp>
      <p:pic>
        <p:nvPicPr>
          <p:cNvPr id="22" name="Picture 21">
            <a:extLst>
              <a:ext uri="{FF2B5EF4-FFF2-40B4-BE49-F238E27FC236}">
                <a16:creationId xmlns:a16="http://schemas.microsoft.com/office/drawing/2014/main" id="{413F8CA5-3C1C-04E9-56D6-8538D1C0E91B}"/>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39456" y="4619300"/>
            <a:ext cx="2177221" cy="2119926"/>
          </a:xfrm>
          <a:prstGeom prst="rect">
            <a:avLst/>
          </a:prstGeom>
        </p:spPr>
      </p:pic>
      <p:sp>
        <p:nvSpPr>
          <p:cNvPr id="23" name="TextBox 22">
            <a:extLst>
              <a:ext uri="{FF2B5EF4-FFF2-40B4-BE49-F238E27FC236}">
                <a16:creationId xmlns:a16="http://schemas.microsoft.com/office/drawing/2014/main" id="{F25C58A2-2A01-1CAE-1D4F-271605FF9510}"/>
              </a:ext>
            </a:extLst>
          </p:cNvPr>
          <p:cNvSpPr txBox="1"/>
          <p:nvPr/>
        </p:nvSpPr>
        <p:spPr>
          <a:xfrm>
            <a:off x="1839311" y="6493005"/>
            <a:ext cx="529838" cy="246221"/>
          </a:xfrm>
          <a:prstGeom prst="rect">
            <a:avLst/>
          </a:prstGeom>
          <a:noFill/>
        </p:spPr>
        <p:txBody>
          <a:bodyPr wrap="square" rtlCol="0">
            <a:spAutoFit/>
          </a:bodyPr>
          <a:lstStyle/>
          <a:p>
            <a:r>
              <a:rPr lang="en-US" sz="1000" dirty="0"/>
              <a:t>1780</a:t>
            </a:r>
          </a:p>
        </p:txBody>
      </p:sp>
      <p:pic>
        <p:nvPicPr>
          <p:cNvPr id="28" name="Picture 27">
            <a:extLst>
              <a:ext uri="{FF2B5EF4-FFF2-40B4-BE49-F238E27FC236}">
                <a16:creationId xmlns:a16="http://schemas.microsoft.com/office/drawing/2014/main" id="{AA9BE92B-150A-013E-E6D7-10470C4FFBB3}"/>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505863" y="4619300"/>
            <a:ext cx="2184904" cy="2127407"/>
          </a:xfrm>
          <a:prstGeom prst="rect">
            <a:avLst/>
          </a:prstGeom>
        </p:spPr>
      </p:pic>
      <p:sp>
        <p:nvSpPr>
          <p:cNvPr id="29" name="TextBox 28">
            <a:extLst>
              <a:ext uri="{FF2B5EF4-FFF2-40B4-BE49-F238E27FC236}">
                <a16:creationId xmlns:a16="http://schemas.microsoft.com/office/drawing/2014/main" id="{3986EDBA-CDAC-8B93-00DA-BCF8047F2EDD}"/>
              </a:ext>
            </a:extLst>
          </p:cNvPr>
          <p:cNvSpPr txBox="1"/>
          <p:nvPr/>
        </p:nvSpPr>
        <p:spPr>
          <a:xfrm>
            <a:off x="4206264" y="6500486"/>
            <a:ext cx="529838" cy="246221"/>
          </a:xfrm>
          <a:prstGeom prst="rect">
            <a:avLst/>
          </a:prstGeom>
          <a:noFill/>
        </p:spPr>
        <p:txBody>
          <a:bodyPr wrap="square" rtlCol="0">
            <a:spAutoFit/>
          </a:bodyPr>
          <a:lstStyle/>
          <a:p>
            <a:r>
              <a:rPr lang="en-US" sz="1000" dirty="0"/>
              <a:t>3280</a:t>
            </a:r>
          </a:p>
        </p:txBody>
      </p:sp>
      <p:pic>
        <p:nvPicPr>
          <p:cNvPr id="24" name="Picture 23">
            <a:extLst>
              <a:ext uri="{FF2B5EF4-FFF2-40B4-BE49-F238E27FC236}">
                <a16:creationId xmlns:a16="http://schemas.microsoft.com/office/drawing/2014/main" id="{F8028E9C-5889-F987-6914-FDEBD5748A66}"/>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879953" y="4619300"/>
            <a:ext cx="2193576" cy="2135851"/>
          </a:xfrm>
          <a:prstGeom prst="rect">
            <a:avLst/>
          </a:prstGeom>
        </p:spPr>
      </p:pic>
      <p:sp>
        <p:nvSpPr>
          <p:cNvPr id="25" name="TextBox 24">
            <a:extLst>
              <a:ext uri="{FF2B5EF4-FFF2-40B4-BE49-F238E27FC236}">
                <a16:creationId xmlns:a16="http://schemas.microsoft.com/office/drawing/2014/main" id="{0BABF99C-2023-3543-6CAC-9FC1C302D6C2}"/>
              </a:ext>
            </a:extLst>
          </p:cNvPr>
          <p:cNvSpPr txBox="1"/>
          <p:nvPr/>
        </p:nvSpPr>
        <p:spPr>
          <a:xfrm>
            <a:off x="6543691" y="6508930"/>
            <a:ext cx="529838" cy="246221"/>
          </a:xfrm>
          <a:prstGeom prst="rect">
            <a:avLst/>
          </a:prstGeom>
          <a:noFill/>
        </p:spPr>
        <p:txBody>
          <a:bodyPr wrap="square" rtlCol="0">
            <a:spAutoFit/>
          </a:bodyPr>
          <a:lstStyle/>
          <a:p>
            <a:r>
              <a:rPr lang="en-US" sz="1000" dirty="0"/>
              <a:t>5280</a:t>
            </a:r>
          </a:p>
        </p:txBody>
      </p:sp>
      <p:pic>
        <p:nvPicPr>
          <p:cNvPr id="30" name="Picture 29">
            <a:extLst>
              <a:ext uri="{FF2B5EF4-FFF2-40B4-BE49-F238E27FC236}">
                <a16:creationId xmlns:a16="http://schemas.microsoft.com/office/drawing/2014/main" id="{99F353D6-5627-AA00-E751-34048A710482}"/>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7262711" y="4615078"/>
            <a:ext cx="2193575" cy="2135850"/>
          </a:xfrm>
          <a:prstGeom prst="rect">
            <a:avLst/>
          </a:prstGeom>
        </p:spPr>
      </p:pic>
      <p:sp>
        <p:nvSpPr>
          <p:cNvPr id="31" name="TextBox 30">
            <a:extLst>
              <a:ext uri="{FF2B5EF4-FFF2-40B4-BE49-F238E27FC236}">
                <a16:creationId xmlns:a16="http://schemas.microsoft.com/office/drawing/2014/main" id="{0C85A377-EB53-E408-D7E1-32E556994CDF}"/>
              </a:ext>
            </a:extLst>
          </p:cNvPr>
          <p:cNvSpPr txBox="1"/>
          <p:nvPr/>
        </p:nvSpPr>
        <p:spPr>
          <a:xfrm>
            <a:off x="8922112" y="6500486"/>
            <a:ext cx="529838" cy="246221"/>
          </a:xfrm>
          <a:prstGeom prst="rect">
            <a:avLst/>
          </a:prstGeom>
          <a:noFill/>
        </p:spPr>
        <p:txBody>
          <a:bodyPr wrap="square" rtlCol="0">
            <a:spAutoFit/>
          </a:bodyPr>
          <a:lstStyle/>
          <a:p>
            <a:r>
              <a:rPr lang="en-US" sz="1000" dirty="0"/>
              <a:t>5280</a:t>
            </a:r>
          </a:p>
        </p:txBody>
      </p:sp>
    </p:spTree>
    <p:extLst>
      <p:ext uri="{BB962C8B-B14F-4D97-AF65-F5344CB8AC3E}">
        <p14:creationId xmlns:p14="http://schemas.microsoft.com/office/powerpoint/2010/main" val="40092479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654561-BA90-05E4-7EBD-683649E12098}"/>
            </a:ext>
          </a:extLst>
        </p:cNvPr>
        <p:cNvGrpSpPr/>
        <p:nvPr/>
      </p:nvGrpSpPr>
      <p:grpSpPr>
        <a:xfrm>
          <a:off x="0" y="0"/>
          <a:ext cx="0" cy="0"/>
          <a:chOff x="0" y="0"/>
          <a:chExt cx="0" cy="0"/>
        </a:xfrm>
      </p:grpSpPr>
      <p:pic>
        <p:nvPicPr>
          <p:cNvPr id="27" name="Picture 26">
            <a:extLst>
              <a:ext uri="{FF2B5EF4-FFF2-40B4-BE49-F238E27FC236}">
                <a16:creationId xmlns:a16="http://schemas.microsoft.com/office/drawing/2014/main" id="{3CA3E0FB-BC6C-3F42-A4B0-1378FB909B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437" y="107070"/>
            <a:ext cx="2189241" cy="2131630"/>
          </a:xfrm>
          <a:prstGeom prst="rect">
            <a:avLst/>
          </a:prstGeom>
        </p:spPr>
      </p:pic>
      <p:pic>
        <p:nvPicPr>
          <p:cNvPr id="3" name="Picture 2">
            <a:extLst>
              <a:ext uri="{FF2B5EF4-FFF2-40B4-BE49-F238E27FC236}">
                <a16:creationId xmlns:a16="http://schemas.microsoft.com/office/drawing/2014/main" id="{C8D3D274-1F25-B8CA-2781-2F01041A95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05863" y="107075"/>
            <a:ext cx="2189241" cy="2131630"/>
          </a:xfrm>
          <a:prstGeom prst="rect">
            <a:avLst/>
          </a:prstGeom>
        </p:spPr>
      </p:pic>
      <p:sp>
        <p:nvSpPr>
          <p:cNvPr id="4" name="TextBox 3">
            <a:extLst>
              <a:ext uri="{FF2B5EF4-FFF2-40B4-BE49-F238E27FC236}">
                <a16:creationId xmlns:a16="http://schemas.microsoft.com/office/drawing/2014/main" id="{727509FA-FA3D-DD7B-E411-A53B98D856E2}"/>
              </a:ext>
            </a:extLst>
          </p:cNvPr>
          <p:cNvSpPr txBox="1"/>
          <p:nvPr/>
        </p:nvSpPr>
        <p:spPr>
          <a:xfrm>
            <a:off x="127437" y="1992479"/>
            <a:ext cx="2189241" cy="246221"/>
          </a:xfrm>
          <a:prstGeom prst="rect">
            <a:avLst/>
          </a:prstGeom>
          <a:noFill/>
        </p:spPr>
        <p:txBody>
          <a:bodyPr wrap="square" rtlCol="0">
            <a:spAutoFit/>
          </a:bodyPr>
          <a:lstStyle/>
          <a:p>
            <a:r>
              <a:rPr lang="en-US" sz="1000" dirty="0"/>
              <a:t>Generations: </a:t>
            </a:r>
          </a:p>
        </p:txBody>
      </p:sp>
      <p:sp>
        <p:nvSpPr>
          <p:cNvPr id="5" name="TextBox 4">
            <a:extLst>
              <a:ext uri="{FF2B5EF4-FFF2-40B4-BE49-F238E27FC236}">
                <a16:creationId xmlns:a16="http://schemas.microsoft.com/office/drawing/2014/main" id="{15EE804E-07D2-109B-E1DD-8A4F3DF8A93B}"/>
              </a:ext>
            </a:extLst>
          </p:cNvPr>
          <p:cNvSpPr txBox="1"/>
          <p:nvPr/>
        </p:nvSpPr>
        <p:spPr>
          <a:xfrm>
            <a:off x="4441374" y="1992481"/>
            <a:ext cx="354332" cy="246221"/>
          </a:xfrm>
          <a:prstGeom prst="rect">
            <a:avLst/>
          </a:prstGeom>
          <a:noFill/>
        </p:spPr>
        <p:txBody>
          <a:bodyPr wrap="square" rtlCol="0">
            <a:spAutoFit/>
          </a:bodyPr>
          <a:lstStyle/>
          <a:p>
            <a:r>
              <a:rPr lang="en-US" sz="1000" dirty="0"/>
              <a:t>0</a:t>
            </a:r>
          </a:p>
        </p:txBody>
      </p:sp>
      <p:pic>
        <p:nvPicPr>
          <p:cNvPr id="6" name="Picture 5">
            <a:extLst>
              <a:ext uri="{FF2B5EF4-FFF2-40B4-BE49-F238E27FC236}">
                <a16:creationId xmlns:a16="http://schemas.microsoft.com/office/drawing/2014/main" id="{CD64CC08-0220-73C2-AEC7-19D11602CF4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84289" y="107075"/>
            <a:ext cx="2189241" cy="2131630"/>
          </a:xfrm>
          <a:prstGeom prst="rect">
            <a:avLst/>
          </a:prstGeom>
        </p:spPr>
      </p:pic>
      <p:sp>
        <p:nvSpPr>
          <p:cNvPr id="7" name="TextBox 6">
            <a:extLst>
              <a:ext uri="{FF2B5EF4-FFF2-40B4-BE49-F238E27FC236}">
                <a16:creationId xmlns:a16="http://schemas.microsoft.com/office/drawing/2014/main" id="{1293F2FD-A6F5-BEB3-E00E-B8A2F23FF240}"/>
              </a:ext>
            </a:extLst>
          </p:cNvPr>
          <p:cNvSpPr txBox="1"/>
          <p:nvPr/>
        </p:nvSpPr>
        <p:spPr>
          <a:xfrm>
            <a:off x="6719198" y="1992480"/>
            <a:ext cx="354332" cy="246221"/>
          </a:xfrm>
          <a:prstGeom prst="rect">
            <a:avLst/>
          </a:prstGeom>
          <a:noFill/>
        </p:spPr>
        <p:txBody>
          <a:bodyPr wrap="square" rtlCol="0">
            <a:spAutoFit/>
          </a:bodyPr>
          <a:lstStyle/>
          <a:p>
            <a:r>
              <a:rPr lang="en-US" sz="1000" dirty="0"/>
              <a:t>20</a:t>
            </a:r>
          </a:p>
        </p:txBody>
      </p:sp>
      <p:pic>
        <p:nvPicPr>
          <p:cNvPr id="8" name="Picture 7">
            <a:extLst>
              <a:ext uri="{FF2B5EF4-FFF2-40B4-BE49-F238E27FC236}">
                <a16:creationId xmlns:a16="http://schemas.microsoft.com/office/drawing/2014/main" id="{3E60903A-2269-218B-9053-3EED3052D58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62715" y="107074"/>
            <a:ext cx="2189240" cy="2131629"/>
          </a:xfrm>
          <a:prstGeom prst="rect">
            <a:avLst/>
          </a:prstGeom>
        </p:spPr>
      </p:pic>
      <p:sp>
        <p:nvSpPr>
          <p:cNvPr id="9" name="TextBox 8">
            <a:extLst>
              <a:ext uri="{FF2B5EF4-FFF2-40B4-BE49-F238E27FC236}">
                <a16:creationId xmlns:a16="http://schemas.microsoft.com/office/drawing/2014/main" id="{E5E38FB0-2FE1-41AD-68A9-9283D7DF77A6}"/>
              </a:ext>
            </a:extLst>
          </p:cNvPr>
          <p:cNvSpPr txBox="1"/>
          <p:nvPr/>
        </p:nvSpPr>
        <p:spPr>
          <a:xfrm>
            <a:off x="9097622" y="1992480"/>
            <a:ext cx="354332" cy="246221"/>
          </a:xfrm>
          <a:prstGeom prst="rect">
            <a:avLst/>
          </a:prstGeom>
          <a:noFill/>
        </p:spPr>
        <p:txBody>
          <a:bodyPr wrap="square" rtlCol="0">
            <a:spAutoFit/>
          </a:bodyPr>
          <a:lstStyle/>
          <a:p>
            <a:r>
              <a:rPr lang="en-US" sz="1000" dirty="0"/>
              <a:t>40</a:t>
            </a:r>
          </a:p>
        </p:txBody>
      </p:sp>
      <p:pic>
        <p:nvPicPr>
          <p:cNvPr id="10" name="Picture 9">
            <a:extLst>
              <a:ext uri="{FF2B5EF4-FFF2-40B4-BE49-F238E27FC236}">
                <a16:creationId xmlns:a16="http://schemas.microsoft.com/office/drawing/2014/main" id="{70FB87FC-48CD-7DF0-A974-92BDF89B646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641140" y="107074"/>
            <a:ext cx="2189240" cy="2131629"/>
          </a:xfrm>
          <a:prstGeom prst="rect">
            <a:avLst/>
          </a:prstGeom>
        </p:spPr>
      </p:pic>
      <p:sp>
        <p:nvSpPr>
          <p:cNvPr id="11" name="TextBox 10">
            <a:extLst>
              <a:ext uri="{FF2B5EF4-FFF2-40B4-BE49-F238E27FC236}">
                <a16:creationId xmlns:a16="http://schemas.microsoft.com/office/drawing/2014/main" id="{EE476587-D0CD-35D2-ACA8-5EDED98E1340}"/>
              </a:ext>
            </a:extLst>
          </p:cNvPr>
          <p:cNvSpPr txBox="1"/>
          <p:nvPr/>
        </p:nvSpPr>
        <p:spPr>
          <a:xfrm>
            <a:off x="11476048" y="1992479"/>
            <a:ext cx="354332" cy="246221"/>
          </a:xfrm>
          <a:prstGeom prst="rect">
            <a:avLst/>
          </a:prstGeom>
          <a:noFill/>
        </p:spPr>
        <p:txBody>
          <a:bodyPr wrap="square" rtlCol="0">
            <a:spAutoFit/>
          </a:bodyPr>
          <a:lstStyle/>
          <a:p>
            <a:r>
              <a:rPr lang="en-US" sz="1000" dirty="0"/>
              <a:t>50</a:t>
            </a:r>
          </a:p>
        </p:txBody>
      </p:sp>
      <p:pic>
        <p:nvPicPr>
          <p:cNvPr id="13" name="Picture 12">
            <a:extLst>
              <a:ext uri="{FF2B5EF4-FFF2-40B4-BE49-F238E27FC236}">
                <a16:creationId xmlns:a16="http://schemas.microsoft.com/office/drawing/2014/main" id="{F6BF6E77-F3D0-0DA7-3673-31B243CE737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9457" y="2357333"/>
            <a:ext cx="2201261" cy="2143334"/>
          </a:xfrm>
          <a:prstGeom prst="rect">
            <a:avLst/>
          </a:prstGeom>
        </p:spPr>
      </p:pic>
      <p:sp>
        <p:nvSpPr>
          <p:cNvPr id="14" name="TextBox 13">
            <a:extLst>
              <a:ext uri="{FF2B5EF4-FFF2-40B4-BE49-F238E27FC236}">
                <a16:creationId xmlns:a16="http://schemas.microsoft.com/office/drawing/2014/main" id="{F43ED248-7ED6-519F-970A-FD5B66C357DB}"/>
              </a:ext>
            </a:extLst>
          </p:cNvPr>
          <p:cNvSpPr txBox="1"/>
          <p:nvPr/>
        </p:nvSpPr>
        <p:spPr>
          <a:xfrm>
            <a:off x="1929981" y="4254446"/>
            <a:ext cx="439167" cy="246221"/>
          </a:xfrm>
          <a:prstGeom prst="rect">
            <a:avLst/>
          </a:prstGeom>
          <a:noFill/>
        </p:spPr>
        <p:txBody>
          <a:bodyPr wrap="square" rtlCol="0">
            <a:spAutoFit/>
          </a:bodyPr>
          <a:lstStyle/>
          <a:p>
            <a:r>
              <a:rPr lang="en-US" sz="1000" dirty="0"/>
              <a:t>130</a:t>
            </a:r>
          </a:p>
        </p:txBody>
      </p:sp>
      <p:pic>
        <p:nvPicPr>
          <p:cNvPr id="12" name="Picture 11">
            <a:extLst>
              <a:ext uri="{FF2B5EF4-FFF2-40B4-BE49-F238E27FC236}">
                <a16:creationId xmlns:a16="http://schemas.microsoft.com/office/drawing/2014/main" id="{FFBA8A1F-C915-2B8D-5483-1E802AB8667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505863" y="2357333"/>
            <a:ext cx="2189241" cy="2131630"/>
          </a:xfrm>
          <a:prstGeom prst="rect">
            <a:avLst/>
          </a:prstGeom>
        </p:spPr>
      </p:pic>
      <p:sp>
        <p:nvSpPr>
          <p:cNvPr id="15" name="TextBox 14">
            <a:extLst>
              <a:ext uri="{FF2B5EF4-FFF2-40B4-BE49-F238E27FC236}">
                <a16:creationId xmlns:a16="http://schemas.microsoft.com/office/drawing/2014/main" id="{63DD999D-A022-239B-7A05-32351AA5A6FA}"/>
              </a:ext>
            </a:extLst>
          </p:cNvPr>
          <p:cNvSpPr txBox="1"/>
          <p:nvPr/>
        </p:nvSpPr>
        <p:spPr>
          <a:xfrm>
            <a:off x="4251600" y="4254446"/>
            <a:ext cx="439167" cy="246221"/>
          </a:xfrm>
          <a:prstGeom prst="rect">
            <a:avLst/>
          </a:prstGeom>
          <a:noFill/>
        </p:spPr>
        <p:txBody>
          <a:bodyPr wrap="square" rtlCol="0">
            <a:spAutoFit/>
          </a:bodyPr>
          <a:lstStyle/>
          <a:p>
            <a:r>
              <a:rPr lang="en-US" sz="1000" dirty="0"/>
              <a:t>180</a:t>
            </a:r>
          </a:p>
        </p:txBody>
      </p:sp>
      <p:pic>
        <p:nvPicPr>
          <p:cNvPr id="16" name="Picture 15">
            <a:extLst>
              <a:ext uri="{FF2B5EF4-FFF2-40B4-BE49-F238E27FC236}">
                <a16:creationId xmlns:a16="http://schemas.microsoft.com/office/drawing/2014/main" id="{20D3960C-5E24-54AC-EC8D-277129F4EF05}"/>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884288" y="2357333"/>
            <a:ext cx="2189241" cy="2131630"/>
          </a:xfrm>
          <a:prstGeom prst="rect">
            <a:avLst/>
          </a:prstGeom>
        </p:spPr>
      </p:pic>
      <p:sp>
        <p:nvSpPr>
          <p:cNvPr id="17" name="TextBox 16">
            <a:extLst>
              <a:ext uri="{FF2B5EF4-FFF2-40B4-BE49-F238E27FC236}">
                <a16:creationId xmlns:a16="http://schemas.microsoft.com/office/drawing/2014/main" id="{954D83A3-D647-1A38-1AF4-9A31BA8DD8A5}"/>
              </a:ext>
            </a:extLst>
          </p:cNvPr>
          <p:cNvSpPr txBox="1"/>
          <p:nvPr/>
        </p:nvSpPr>
        <p:spPr>
          <a:xfrm>
            <a:off x="6634362" y="4242742"/>
            <a:ext cx="439167" cy="246221"/>
          </a:xfrm>
          <a:prstGeom prst="rect">
            <a:avLst/>
          </a:prstGeom>
          <a:noFill/>
        </p:spPr>
        <p:txBody>
          <a:bodyPr wrap="square" rtlCol="0">
            <a:spAutoFit/>
          </a:bodyPr>
          <a:lstStyle/>
          <a:p>
            <a:r>
              <a:rPr lang="en-US" sz="1000" dirty="0"/>
              <a:t>280</a:t>
            </a:r>
          </a:p>
        </p:txBody>
      </p:sp>
      <p:pic>
        <p:nvPicPr>
          <p:cNvPr id="18" name="Picture 17">
            <a:extLst>
              <a:ext uri="{FF2B5EF4-FFF2-40B4-BE49-F238E27FC236}">
                <a16:creationId xmlns:a16="http://schemas.microsoft.com/office/drawing/2014/main" id="{621059F4-A175-C3B6-DD2C-67952C110460}"/>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262712" y="2357333"/>
            <a:ext cx="2189239" cy="2131628"/>
          </a:xfrm>
          <a:prstGeom prst="rect">
            <a:avLst/>
          </a:prstGeom>
        </p:spPr>
      </p:pic>
      <p:sp>
        <p:nvSpPr>
          <p:cNvPr id="19" name="TextBox 18">
            <a:extLst>
              <a:ext uri="{FF2B5EF4-FFF2-40B4-BE49-F238E27FC236}">
                <a16:creationId xmlns:a16="http://schemas.microsoft.com/office/drawing/2014/main" id="{512AE08B-364B-CCDC-E5CE-E08C6FDFE5F5}"/>
              </a:ext>
            </a:extLst>
          </p:cNvPr>
          <p:cNvSpPr txBox="1"/>
          <p:nvPr/>
        </p:nvSpPr>
        <p:spPr>
          <a:xfrm>
            <a:off x="9012784" y="4242740"/>
            <a:ext cx="439167" cy="246221"/>
          </a:xfrm>
          <a:prstGeom prst="rect">
            <a:avLst/>
          </a:prstGeom>
          <a:noFill/>
        </p:spPr>
        <p:txBody>
          <a:bodyPr wrap="square" rtlCol="0">
            <a:spAutoFit/>
          </a:bodyPr>
          <a:lstStyle/>
          <a:p>
            <a:r>
              <a:rPr lang="en-US" sz="1000" dirty="0"/>
              <a:t>780</a:t>
            </a:r>
          </a:p>
        </p:txBody>
      </p:sp>
      <p:pic>
        <p:nvPicPr>
          <p:cNvPr id="20" name="Picture 19">
            <a:extLst>
              <a:ext uri="{FF2B5EF4-FFF2-40B4-BE49-F238E27FC236}">
                <a16:creationId xmlns:a16="http://schemas.microsoft.com/office/drawing/2014/main" id="{E2CFCA65-0566-AA4B-BCFA-143446DEB85E}"/>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641134" y="2357333"/>
            <a:ext cx="2189238" cy="2131627"/>
          </a:xfrm>
          <a:prstGeom prst="rect">
            <a:avLst/>
          </a:prstGeom>
        </p:spPr>
      </p:pic>
      <p:sp>
        <p:nvSpPr>
          <p:cNvPr id="21" name="TextBox 20">
            <a:extLst>
              <a:ext uri="{FF2B5EF4-FFF2-40B4-BE49-F238E27FC236}">
                <a16:creationId xmlns:a16="http://schemas.microsoft.com/office/drawing/2014/main" id="{66F70753-8BD5-894E-3DD1-11B9F74EBA07}"/>
              </a:ext>
            </a:extLst>
          </p:cNvPr>
          <p:cNvSpPr txBox="1"/>
          <p:nvPr/>
        </p:nvSpPr>
        <p:spPr>
          <a:xfrm>
            <a:off x="11277600" y="4254446"/>
            <a:ext cx="552772" cy="246221"/>
          </a:xfrm>
          <a:prstGeom prst="rect">
            <a:avLst/>
          </a:prstGeom>
          <a:noFill/>
        </p:spPr>
        <p:txBody>
          <a:bodyPr wrap="square" rtlCol="0">
            <a:spAutoFit/>
          </a:bodyPr>
          <a:lstStyle/>
          <a:p>
            <a:r>
              <a:rPr lang="en-US" sz="1000" dirty="0"/>
              <a:t>1280</a:t>
            </a:r>
          </a:p>
        </p:txBody>
      </p:sp>
      <p:pic>
        <p:nvPicPr>
          <p:cNvPr id="22" name="Picture 21">
            <a:extLst>
              <a:ext uri="{FF2B5EF4-FFF2-40B4-BE49-F238E27FC236}">
                <a16:creationId xmlns:a16="http://schemas.microsoft.com/office/drawing/2014/main" id="{FDA18516-7EC6-1BB2-F84E-4482655B1337}"/>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39456" y="4619300"/>
            <a:ext cx="2177221" cy="2119926"/>
          </a:xfrm>
          <a:prstGeom prst="rect">
            <a:avLst/>
          </a:prstGeom>
        </p:spPr>
      </p:pic>
      <p:sp>
        <p:nvSpPr>
          <p:cNvPr id="23" name="TextBox 22">
            <a:extLst>
              <a:ext uri="{FF2B5EF4-FFF2-40B4-BE49-F238E27FC236}">
                <a16:creationId xmlns:a16="http://schemas.microsoft.com/office/drawing/2014/main" id="{9CA96ECA-BB5C-9FCE-EFA0-E74DE56A1F19}"/>
              </a:ext>
            </a:extLst>
          </p:cNvPr>
          <p:cNvSpPr txBox="1"/>
          <p:nvPr/>
        </p:nvSpPr>
        <p:spPr>
          <a:xfrm>
            <a:off x="1839311" y="6493005"/>
            <a:ext cx="529838" cy="246221"/>
          </a:xfrm>
          <a:prstGeom prst="rect">
            <a:avLst/>
          </a:prstGeom>
          <a:noFill/>
        </p:spPr>
        <p:txBody>
          <a:bodyPr wrap="square" rtlCol="0">
            <a:spAutoFit/>
          </a:bodyPr>
          <a:lstStyle/>
          <a:p>
            <a:r>
              <a:rPr lang="en-US" sz="1000" dirty="0"/>
              <a:t>1780</a:t>
            </a:r>
          </a:p>
        </p:txBody>
      </p:sp>
      <p:pic>
        <p:nvPicPr>
          <p:cNvPr id="28" name="Picture 27">
            <a:extLst>
              <a:ext uri="{FF2B5EF4-FFF2-40B4-BE49-F238E27FC236}">
                <a16:creationId xmlns:a16="http://schemas.microsoft.com/office/drawing/2014/main" id="{CAAEC83D-A25A-51AF-14F7-47198C8F5810}"/>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505863" y="4619300"/>
            <a:ext cx="2184904" cy="2127407"/>
          </a:xfrm>
          <a:prstGeom prst="rect">
            <a:avLst/>
          </a:prstGeom>
        </p:spPr>
      </p:pic>
      <p:sp>
        <p:nvSpPr>
          <p:cNvPr id="29" name="TextBox 28">
            <a:extLst>
              <a:ext uri="{FF2B5EF4-FFF2-40B4-BE49-F238E27FC236}">
                <a16:creationId xmlns:a16="http://schemas.microsoft.com/office/drawing/2014/main" id="{297450CF-7206-B7C6-C93D-2B08B3184C2B}"/>
              </a:ext>
            </a:extLst>
          </p:cNvPr>
          <p:cNvSpPr txBox="1"/>
          <p:nvPr/>
        </p:nvSpPr>
        <p:spPr>
          <a:xfrm>
            <a:off x="4206264" y="6500486"/>
            <a:ext cx="529838" cy="246221"/>
          </a:xfrm>
          <a:prstGeom prst="rect">
            <a:avLst/>
          </a:prstGeom>
          <a:noFill/>
        </p:spPr>
        <p:txBody>
          <a:bodyPr wrap="square" rtlCol="0">
            <a:spAutoFit/>
          </a:bodyPr>
          <a:lstStyle/>
          <a:p>
            <a:r>
              <a:rPr lang="en-US" sz="1000" dirty="0"/>
              <a:t>3280</a:t>
            </a:r>
          </a:p>
        </p:txBody>
      </p:sp>
      <p:pic>
        <p:nvPicPr>
          <p:cNvPr id="24" name="Picture 23">
            <a:extLst>
              <a:ext uri="{FF2B5EF4-FFF2-40B4-BE49-F238E27FC236}">
                <a16:creationId xmlns:a16="http://schemas.microsoft.com/office/drawing/2014/main" id="{F591FF5E-6B4C-0491-ABF6-EE6176C73B85}"/>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879953" y="4619300"/>
            <a:ext cx="2193576" cy="2135851"/>
          </a:xfrm>
          <a:prstGeom prst="rect">
            <a:avLst/>
          </a:prstGeom>
        </p:spPr>
      </p:pic>
      <p:sp>
        <p:nvSpPr>
          <p:cNvPr id="25" name="TextBox 24">
            <a:extLst>
              <a:ext uri="{FF2B5EF4-FFF2-40B4-BE49-F238E27FC236}">
                <a16:creationId xmlns:a16="http://schemas.microsoft.com/office/drawing/2014/main" id="{5FDBE149-2ECF-8B84-7C66-6D7806410399}"/>
              </a:ext>
            </a:extLst>
          </p:cNvPr>
          <p:cNvSpPr txBox="1"/>
          <p:nvPr/>
        </p:nvSpPr>
        <p:spPr>
          <a:xfrm>
            <a:off x="6543691" y="6508930"/>
            <a:ext cx="529838" cy="246221"/>
          </a:xfrm>
          <a:prstGeom prst="rect">
            <a:avLst/>
          </a:prstGeom>
          <a:noFill/>
        </p:spPr>
        <p:txBody>
          <a:bodyPr wrap="square" rtlCol="0">
            <a:spAutoFit/>
          </a:bodyPr>
          <a:lstStyle/>
          <a:p>
            <a:r>
              <a:rPr lang="en-US" sz="1000" dirty="0"/>
              <a:t>5280</a:t>
            </a:r>
          </a:p>
        </p:txBody>
      </p:sp>
      <p:pic>
        <p:nvPicPr>
          <p:cNvPr id="30" name="Picture 29">
            <a:extLst>
              <a:ext uri="{FF2B5EF4-FFF2-40B4-BE49-F238E27FC236}">
                <a16:creationId xmlns:a16="http://schemas.microsoft.com/office/drawing/2014/main" id="{8E23B9CC-EA0D-DBEA-E75D-BC1148337E3D}"/>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7262711" y="4615078"/>
            <a:ext cx="2193575" cy="2135850"/>
          </a:xfrm>
          <a:prstGeom prst="rect">
            <a:avLst/>
          </a:prstGeom>
        </p:spPr>
      </p:pic>
      <p:sp>
        <p:nvSpPr>
          <p:cNvPr id="31" name="TextBox 30">
            <a:extLst>
              <a:ext uri="{FF2B5EF4-FFF2-40B4-BE49-F238E27FC236}">
                <a16:creationId xmlns:a16="http://schemas.microsoft.com/office/drawing/2014/main" id="{976CBBDC-5FB2-7F91-764C-BDAEA87F21E5}"/>
              </a:ext>
            </a:extLst>
          </p:cNvPr>
          <p:cNvSpPr txBox="1"/>
          <p:nvPr/>
        </p:nvSpPr>
        <p:spPr>
          <a:xfrm>
            <a:off x="8922112" y="6500486"/>
            <a:ext cx="529838" cy="246221"/>
          </a:xfrm>
          <a:prstGeom prst="rect">
            <a:avLst/>
          </a:prstGeom>
          <a:noFill/>
        </p:spPr>
        <p:txBody>
          <a:bodyPr wrap="square" rtlCol="0">
            <a:spAutoFit/>
          </a:bodyPr>
          <a:lstStyle/>
          <a:p>
            <a:r>
              <a:rPr lang="en-US" sz="1000" dirty="0"/>
              <a:t>5280</a:t>
            </a:r>
          </a:p>
        </p:txBody>
      </p:sp>
      <p:pic>
        <p:nvPicPr>
          <p:cNvPr id="33" name="Picture 32">
            <a:extLst>
              <a:ext uri="{FF2B5EF4-FFF2-40B4-BE49-F238E27FC236}">
                <a16:creationId xmlns:a16="http://schemas.microsoft.com/office/drawing/2014/main" id="{FABEF0B9-D917-23DA-1406-B9C7CA745387}"/>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686136" y="4619300"/>
            <a:ext cx="2189237" cy="2131626"/>
          </a:xfrm>
          <a:prstGeom prst="rect">
            <a:avLst/>
          </a:prstGeom>
        </p:spPr>
      </p:pic>
      <p:sp>
        <p:nvSpPr>
          <p:cNvPr id="34" name="TextBox 33">
            <a:extLst>
              <a:ext uri="{FF2B5EF4-FFF2-40B4-BE49-F238E27FC236}">
                <a16:creationId xmlns:a16="http://schemas.microsoft.com/office/drawing/2014/main" id="{C9BF5350-4D4E-755C-09B2-706BACD0E192}"/>
              </a:ext>
            </a:extLst>
          </p:cNvPr>
          <p:cNvSpPr txBox="1"/>
          <p:nvPr/>
        </p:nvSpPr>
        <p:spPr>
          <a:xfrm>
            <a:off x="11388295" y="6508929"/>
            <a:ext cx="529838" cy="246221"/>
          </a:xfrm>
          <a:prstGeom prst="rect">
            <a:avLst/>
          </a:prstGeom>
          <a:noFill/>
        </p:spPr>
        <p:txBody>
          <a:bodyPr wrap="square" rtlCol="0">
            <a:spAutoFit/>
          </a:bodyPr>
          <a:lstStyle/>
          <a:p>
            <a:r>
              <a:rPr lang="en-US" sz="1000" dirty="0"/>
              <a:t>9280</a:t>
            </a:r>
          </a:p>
        </p:txBody>
      </p:sp>
    </p:spTree>
    <p:extLst>
      <p:ext uri="{BB962C8B-B14F-4D97-AF65-F5344CB8AC3E}">
        <p14:creationId xmlns:p14="http://schemas.microsoft.com/office/powerpoint/2010/main" val="13331041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CF0C48-8CDF-9BC6-71EA-1D2BBC9C33BB}"/>
              </a:ext>
            </a:extLst>
          </p:cNvPr>
          <p:cNvSpPr>
            <a:spLocks noGrp="1"/>
          </p:cNvSpPr>
          <p:nvPr>
            <p:ph type="title"/>
          </p:nvPr>
        </p:nvSpPr>
        <p:spPr>
          <a:ln w="3175">
            <a:solidFill>
              <a:schemeClr val="tx1"/>
            </a:solidFill>
          </a:ln>
        </p:spPr>
        <p:txBody>
          <a:bodyPr>
            <a:normAutofit/>
          </a:bodyPr>
          <a:lstStyle/>
          <a:p>
            <a:pPr algn="ctr"/>
            <a:r>
              <a:rPr lang="en-US" sz="3200" dirty="0"/>
              <a:t>SOLUTION</a:t>
            </a:r>
          </a:p>
        </p:txBody>
      </p:sp>
      <p:sp>
        <p:nvSpPr>
          <p:cNvPr id="3" name="Content Placeholder 2">
            <a:extLst>
              <a:ext uri="{FF2B5EF4-FFF2-40B4-BE49-F238E27FC236}">
                <a16:creationId xmlns:a16="http://schemas.microsoft.com/office/drawing/2014/main" id="{5971E447-9128-3D18-0D24-FC35AA05B2AB}"/>
              </a:ext>
            </a:extLst>
          </p:cNvPr>
          <p:cNvSpPr>
            <a:spLocks noGrp="1"/>
          </p:cNvSpPr>
          <p:nvPr>
            <p:ph idx="1"/>
          </p:nvPr>
        </p:nvSpPr>
        <p:spPr/>
        <p:txBody>
          <a:bodyPr/>
          <a:lstStyle/>
          <a:p>
            <a:r>
              <a:rPr lang="en-US" sz="2400" dirty="0"/>
              <a:t>Design</a:t>
            </a:r>
          </a:p>
          <a:p>
            <a:pPr lvl="1"/>
            <a:r>
              <a:rPr lang="en-US" sz="2000" dirty="0"/>
              <a:t>Code:</a:t>
            </a:r>
          </a:p>
          <a:p>
            <a:pPr lvl="2"/>
            <a:r>
              <a:rPr lang="en-US" sz="1800" dirty="0"/>
              <a:t>Separate projects: From drawing polygons to testing the algorithm</a:t>
            </a:r>
          </a:p>
          <a:p>
            <a:pPr lvl="2"/>
            <a:r>
              <a:rPr lang="en-US" sz="1800" dirty="0"/>
              <a:t>A background task</a:t>
            </a:r>
            <a:endParaRPr lang="en-US" sz="2000" dirty="0"/>
          </a:p>
          <a:p>
            <a:pPr lvl="1"/>
            <a:r>
              <a:rPr lang="en-US" sz="2000" dirty="0"/>
              <a:t>Application:</a:t>
            </a:r>
          </a:p>
          <a:p>
            <a:pPr lvl="2"/>
            <a:r>
              <a:rPr lang="en-US" sz="1800" dirty="0"/>
              <a:t>Windows Form application (C#)</a:t>
            </a:r>
          </a:p>
          <a:p>
            <a:pPr lvl="2"/>
            <a:r>
              <a:rPr lang="en-US" sz="1800" dirty="0"/>
              <a:t>Ease of use</a:t>
            </a:r>
          </a:p>
          <a:p>
            <a:pPr lvl="2"/>
            <a:r>
              <a:rPr lang="en-US" sz="1800" dirty="0"/>
              <a:t>Project goal</a:t>
            </a:r>
          </a:p>
          <a:p>
            <a:pPr lvl="2"/>
            <a:endParaRPr lang="en-US" sz="1800" dirty="0"/>
          </a:p>
        </p:txBody>
      </p:sp>
    </p:spTree>
    <p:extLst>
      <p:ext uri="{BB962C8B-B14F-4D97-AF65-F5344CB8AC3E}">
        <p14:creationId xmlns:p14="http://schemas.microsoft.com/office/powerpoint/2010/main" val="22279388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7A0951-F399-4367-E74B-F1BA61304D7D}"/>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55D4B9EC-D3E9-1A04-C3FF-6FC5FEDCB9D7}"/>
              </a:ext>
            </a:extLst>
          </p:cNvPr>
          <p:cNvSpPr>
            <a:spLocks noGrp="1"/>
          </p:cNvSpPr>
          <p:nvPr>
            <p:ph type="subTitle" idx="1"/>
          </p:nvPr>
        </p:nvSpPr>
        <p:spPr>
          <a:ln w="3175">
            <a:solidFill>
              <a:schemeClr val="tx1"/>
            </a:solidFill>
          </a:ln>
        </p:spPr>
        <p:txBody>
          <a:bodyPr>
            <a:normAutofit/>
          </a:bodyPr>
          <a:lstStyle/>
          <a:p>
            <a:r>
              <a:rPr lang="en-US" sz="3200" dirty="0"/>
              <a:t>TABLE OF CONTENTS</a:t>
            </a:r>
          </a:p>
        </p:txBody>
      </p:sp>
      <p:sp>
        <p:nvSpPr>
          <p:cNvPr id="3" name="Title 2">
            <a:extLst>
              <a:ext uri="{FF2B5EF4-FFF2-40B4-BE49-F238E27FC236}">
                <a16:creationId xmlns:a16="http://schemas.microsoft.com/office/drawing/2014/main" id="{625DA24B-E18F-4054-B16E-C3B73006D8F6}"/>
              </a:ext>
            </a:extLst>
          </p:cNvPr>
          <p:cNvSpPr>
            <a:spLocks noGrp="1"/>
          </p:cNvSpPr>
          <p:nvPr>
            <p:ph type="ctrTitle"/>
          </p:nvPr>
        </p:nvSpPr>
        <p:spPr/>
        <p:txBody>
          <a:bodyPr>
            <a:noAutofit/>
          </a:bodyPr>
          <a:lstStyle/>
          <a:p>
            <a:pPr algn="r"/>
            <a:r>
              <a:rPr lang="en-US" sz="3600" dirty="0">
                <a:solidFill>
                  <a:schemeClr val="tx2">
                    <a:lumMod val="20000"/>
                    <a:lumOff val="80000"/>
                  </a:schemeClr>
                </a:solidFill>
              </a:rPr>
              <a:t>1.Description and REQUIREMENTS</a:t>
            </a:r>
            <a:br>
              <a:rPr lang="en-US" sz="3600" dirty="0">
                <a:solidFill>
                  <a:schemeClr val="tx2">
                    <a:lumMod val="20000"/>
                    <a:lumOff val="80000"/>
                  </a:schemeClr>
                </a:solidFill>
              </a:rPr>
            </a:br>
            <a:r>
              <a:rPr lang="en-US" sz="3600" dirty="0">
                <a:solidFill>
                  <a:schemeClr val="tx2">
                    <a:lumMod val="20000"/>
                    <a:lumOff val="80000"/>
                  </a:schemeClr>
                </a:solidFill>
              </a:rPr>
              <a:t>2.DEMONSTRATION</a:t>
            </a:r>
            <a:br>
              <a:rPr lang="en-US" sz="3600" dirty="0">
                <a:solidFill>
                  <a:schemeClr val="tx2">
                    <a:lumMod val="20000"/>
                    <a:lumOff val="80000"/>
                  </a:schemeClr>
                </a:solidFill>
              </a:rPr>
            </a:br>
            <a:r>
              <a:rPr lang="en-US" sz="3600" dirty="0">
                <a:solidFill>
                  <a:schemeClr val="tx2">
                    <a:lumMod val="20000"/>
                    <a:lumOff val="80000"/>
                  </a:schemeClr>
                </a:solidFill>
              </a:rPr>
              <a:t>3. PROCESS AND SOLUTION </a:t>
            </a:r>
            <a:br>
              <a:rPr lang="en-US" sz="3600" dirty="0"/>
            </a:br>
            <a:r>
              <a:rPr lang="en-US" sz="3600" dirty="0"/>
              <a:t>4.Learning and development</a:t>
            </a:r>
          </a:p>
        </p:txBody>
      </p:sp>
    </p:spTree>
    <p:extLst>
      <p:ext uri="{BB962C8B-B14F-4D97-AF65-F5344CB8AC3E}">
        <p14:creationId xmlns:p14="http://schemas.microsoft.com/office/powerpoint/2010/main" val="998381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75CBFB-ACDB-D82B-225D-43DCA5914259}"/>
              </a:ext>
            </a:extLst>
          </p:cNvPr>
          <p:cNvSpPr>
            <a:spLocks noGrp="1"/>
          </p:cNvSpPr>
          <p:nvPr>
            <p:ph type="title"/>
          </p:nvPr>
        </p:nvSpPr>
        <p:spPr>
          <a:ln w="3175">
            <a:solidFill>
              <a:schemeClr val="tx1"/>
            </a:solidFill>
          </a:ln>
        </p:spPr>
        <p:txBody>
          <a:bodyPr>
            <a:normAutofit/>
          </a:bodyPr>
          <a:lstStyle/>
          <a:p>
            <a:pPr algn="ctr"/>
            <a:r>
              <a:rPr lang="en-US" sz="3200" dirty="0"/>
              <a:t>LEARNING AND DEVELOPMENT</a:t>
            </a:r>
          </a:p>
        </p:txBody>
      </p:sp>
      <p:sp>
        <p:nvSpPr>
          <p:cNvPr id="3" name="Content Placeholder 2">
            <a:extLst>
              <a:ext uri="{FF2B5EF4-FFF2-40B4-BE49-F238E27FC236}">
                <a16:creationId xmlns:a16="http://schemas.microsoft.com/office/drawing/2014/main" id="{51F80A8E-F835-D83D-C03F-9788054F17B6}"/>
              </a:ext>
            </a:extLst>
          </p:cNvPr>
          <p:cNvSpPr>
            <a:spLocks noGrp="1"/>
          </p:cNvSpPr>
          <p:nvPr>
            <p:ph idx="1"/>
          </p:nvPr>
        </p:nvSpPr>
        <p:spPr/>
        <p:txBody>
          <a:bodyPr/>
          <a:lstStyle/>
          <a:p>
            <a:r>
              <a:rPr lang="en-US" sz="2800" dirty="0"/>
              <a:t>My best learning techniques</a:t>
            </a:r>
          </a:p>
          <a:p>
            <a:pPr lvl="2"/>
            <a:r>
              <a:rPr lang="en-US" sz="1800" dirty="0"/>
              <a:t>Dr. McVey-Pankratz</a:t>
            </a:r>
          </a:p>
          <a:p>
            <a:pPr lvl="3"/>
            <a:r>
              <a:rPr lang="en-US" sz="1600" dirty="0"/>
              <a:t>Genetic algorithm: parameters, operators; Coding: user interface (C#); Design: user interface</a:t>
            </a:r>
          </a:p>
          <a:p>
            <a:pPr lvl="2"/>
            <a:r>
              <a:rPr lang="en-US" sz="1800" dirty="0"/>
              <a:t>Dr. Meyer</a:t>
            </a:r>
          </a:p>
          <a:p>
            <a:pPr lvl="3"/>
            <a:r>
              <a:rPr lang="en-US" sz="1600" dirty="0"/>
              <a:t>Genetic algorithm: parameters, operators; Design: user interface</a:t>
            </a:r>
          </a:p>
          <a:p>
            <a:pPr lvl="2"/>
            <a:r>
              <a:rPr lang="en-US" sz="1800" dirty="0"/>
              <a:t>Microsoft Learn C# Guide </a:t>
            </a:r>
            <a:r>
              <a:rPr lang="en-US" sz="1800" b="1" dirty="0"/>
              <a:t>(3)</a:t>
            </a:r>
          </a:p>
          <a:p>
            <a:pPr lvl="3"/>
            <a:r>
              <a:rPr lang="en-US" sz="1600" dirty="0"/>
              <a:t>C# programming language guide and documentation</a:t>
            </a:r>
          </a:p>
          <a:p>
            <a:pPr lvl="2"/>
            <a:endParaRPr lang="en-US" dirty="0"/>
          </a:p>
        </p:txBody>
      </p:sp>
    </p:spTree>
    <p:extLst>
      <p:ext uri="{BB962C8B-B14F-4D97-AF65-F5344CB8AC3E}">
        <p14:creationId xmlns:p14="http://schemas.microsoft.com/office/powerpoint/2010/main" val="18929675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01A036-9E67-4B0B-41A2-B3DA72C75CBE}"/>
              </a:ext>
            </a:extLst>
          </p:cNvPr>
          <p:cNvSpPr>
            <a:spLocks noGrp="1"/>
          </p:cNvSpPr>
          <p:nvPr>
            <p:ph type="title"/>
          </p:nvPr>
        </p:nvSpPr>
        <p:spPr>
          <a:ln w="3175">
            <a:solidFill>
              <a:schemeClr val="tx1"/>
            </a:solidFill>
          </a:ln>
        </p:spPr>
        <p:txBody>
          <a:bodyPr anchor="ctr">
            <a:normAutofit/>
          </a:bodyPr>
          <a:lstStyle/>
          <a:p>
            <a:pPr algn="ctr"/>
            <a:r>
              <a:rPr lang="en-US" sz="4000" dirty="0"/>
              <a:t>QUESTIONS?</a:t>
            </a:r>
          </a:p>
        </p:txBody>
      </p:sp>
      <p:sp>
        <p:nvSpPr>
          <p:cNvPr id="5" name="Content Placeholder 4">
            <a:extLst>
              <a:ext uri="{FF2B5EF4-FFF2-40B4-BE49-F238E27FC236}">
                <a16:creationId xmlns:a16="http://schemas.microsoft.com/office/drawing/2014/main" id="{984D82F4-F210-C998-44C1-3440CE58A870}"/>
              </a:ext>
            </a:extLst>
          </p:cNvPr>
          <p:cNvSpPr>
            <a:spLocks noGrp="1"/>
          </p:cNvSpPr>
          <p:nvPr>
            <p:ph idx="1"/>
          </p:nvPr>
        </p:nvSpPr>
        <p:spPr>
          <a:ln w="3175">
            <a:noFill/>
          </a:ln>
        </p:spPr>
        <p:txBody>
          <a:bodyPr anchor="ctr"/>
          <a:lstStyle/>
          <a:p>
            <a:r>
              <a:rPr lang="en-US" sz="4000" dirty="0"/>
              <a:t>A very special thank you to…</a:t>
            </a:r>
          </a:p>
          <a:p>
            <a:pPr lvl="1" algn="just"/>
            <a:r>
              <a:rPr lang="en-US" sz="2800" dirty="0"/>
              <a:t>Dr. McVey-Pankratz</a:t>
            </a:r>
          </a:p>
          <a:p>
            <a:pPr lvl="1" algn="just"/>
            <a:r>
              <a:rPr lang="en-US" sz="2800" dirty="0"/>
              <a:t>Dr. Meyer</a:t>
            </a:r>
          </a:p>
          <a:p>
            <a:pPr lvl="1" algn="just"/>
            <a:r>
              <a:rPr lang="en-US" sz="2800" dirty="0"/>
              <a:t>Dr. Pankratz</a:t>
            </a:r>
          </a:p>
          <a:p>
            <a:pPr lvl="1" algn="just"/>
            <a:r>
              <a:rPr lang="en-US" sz="2800" dirty="0"/>
              <a:t>Dr. Hagedorn</a:t>
            </a:r>
          </a:p>
        </p:txBody>
      </p:sp>
      <p:sp>
        <p:nvSpPr>
          <p:cNvPr id="4" name="Text Placeholder 3">
            <a:extLst>
              <a:ext uri="{FF2B5EF4-FFF2-40B4-BE49-F238E27FC236}">
                <a16:creationId xmlns:a16="http://schemas.microsoft.com/office/drawing/2014/main" id="{F0B6CABF-3C78-E5D5-408B-69889C6593ED}"/>
              </a:ext>
            </a:extLst>
          </p:cNvPr>
          <p:cNvSpPr>
            <a:spLocks noGrp="1"/>
          </p:cNvSpPr>
          <p:nvPr>
            <p:ph type="body" sz="half" idx="2"/>
          </p:nvPr>
        </p:nvSpPr>
        <p:spPr>
          <a:ln w="3175">
            <a:solidFill>
              <a:schemeClr val="tx1"/>
            </a:solidFill>
          </a:ln>
        </p:spPr>
        <p:txBody>
          <a:bodyPr anchor="ctr">
            <a:normAutofit/>
          </a:bodyPr>
          <a:lstStyle/>
          <a:p>
            <a:pPr algn="ctr"/>
            <a:r>
              <a:rPr lang="en-US" sz="4400" dirty="0"/>
              <a:t>Thank you for attending!</a:t>
            </a:r>
          </a:p>
        </p:txBody>
      </p:sp>
    </p:spTree>
    <p:extLst>
      <p:ext uri="{BB962C8B-B14F-4D97-AF65-F5344CB8AC3E}">
        <p14:creationId xmlns:p14="http://schemas.microsoft.com/office/powerpoint/2010/main" val="13562186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A30E975-0790-BA01-B69C-FF37ECD272AB}"/>
              </a:ext>
            </a:extLst>
          </p:cNvPr>
          <p:cNvSpPr>
            <a:spLocks noGrp="1"/>
          </p:cNvSpPr>
          <p:nvPr>
            <p:ph type="title"/>
          </p:nvPr>
        </p:nvSpPr>
        <p:spPr/>
        <p:txBody>
          <a:bodyPr>
            <a:normAutofit/>
          </a:bodyPr>
          <a:lstStyle/>
          <a:p>
            <a:r>
              <a:rPr lang="en-US" sz="1600" dirty="0"/>
              <a:t>1. Genetic Algorithm-definition, </a:t>
            </a:r>
            <a:r>
              <a:rPr lang="en-US" sz="1600" dirty="0">
                <a:hlinkClick r:id="rId2"/>
              </a:rPr>
              <a:t>ACM Digital Library</a:t>
            </a:r>
            <a:br>
              <a:rPr lang="en-US" sz="1600" dirty="0"/>
            </a:br>
            <a:r>
              <a:rPr lang="en-US" sz="1600" dirty="0"/>
              <a:t>2. Genetic Algorithm-Flow Chart, </a:t>
            </a:r>
            <a:r>
              <a:rPr lang="en-US" sz="1600" dirty="0">
                <a:hlinkClick r:id="rId2"/>
              </a:rPr>
              <a:t>ACM Digital Library</a:t>
            </a:r>
            <a:br>
              <a:rPr lang="en-US" sz="1600" dirty="0"/>
            </a:br>
            <a:r>
              <a:rPr lang="en-US" sz="1600" dirty="0"/>
              <a:t>3. Microsoft Learn C# Guide, </a:t>
            </a:r>
            <a:r>
              <a:rPr lang="en-US" sz="1600" dirty="0">
                <a:hlinkClick r:id="rId3"/>
              </a:rPr>
              <a:t>C# language documentation</a:t>
            </a:r>
            <a:endParaRPr lang="en-US" sz="1600" dirty="0"/>
          </a:p>
        </p:txBody>
      </p:sp>
      <p:sp>
        <p:nvSpPr>
          <p:cNvPr id="5" name="Text Placeholder 4">
            <a:extLst>
              <a:ext uri="{FF2B5EF4-FFF2-40B4-BE49-F238E27FC236}">
                <a16:creationId xmlns:a16="http://schemas.microsoft.com/office/drawing/2014/main" id="{2917FB05-D94C-8A75-1476-C26364DB0CCD}"/>
              </a:ext>
            </a:extLst>
          </p:cNvPr>
          <p:cNvSpPr>
            <a:spLocks noGrp="1"/>
          </p:cNvSpPr>
          <p:nvPr>
            <p:ph type="body" idx="1"/>
          </p:nvPr>
        </p:nvSpPr>
        <p:spPr>
          <a:ln w="3175">
            <a:solidFill>
              <a:schemeClr val="tx1"/>
            </a:solidFill>
          </a:ln>
        </p:spPr>
        <p:txBody>
          <a:bodyPr>
            <a:normAutofit/>
          </a:bodyPr>
          <a:lstStyle/>
          <a:p>
            <a:pPr algn="ctr"/>
            <a:r>
              <a:rPr lang="en-US" sz="3200" dirty="0"/>
              <a:t>Works Cited</a:t>
            </a:r>
          </a:p>
        </p:txBody>
      </p:sp>
    </p:spTree>
    <p:extLst>
      <p:ext uri="{BB962C8B-B14F-4D97-AF65-F5344CB8AC3E}">
        <p14:creationId xmlns:p14="http://schemas.microsoft.com/office/powerpoint/2010/main" val="14296028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D4A5A8-5201-D4BD-3AA8-C421FC5FD809}"/>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0B692816-92F1-C5C5-B59C-55CD3E30F0A5}"/>
              </a:ext>
            </a:extLst>
          </p:cNvPr>
          <p:cNvSpPr>
            <a:spLocks noGrp="1"/>
          </p:cNvSpPr>
          <p:nvPr>
            <p:ph type="subTitle" idx="1"/>
          </p:nvPr>
        </p:nvSpPr>
        <p:spPr>
          <a:ln w="3175">
            <a:solidFill>
              <a:schemeClr val="tx1"/>
            </a:solidFill>
          </a:ln>
        </p:spPr>
        <p:txBody>
          <a:bodyPr>
            <a:normAutofit/>
          </a:bodyPr>
          <a:lstStyle/>
          <a:p>
            <a:r>
              <a:rPr lang="en-US" sz="3200" dirty="0"/>
              <a:t>TABLE OF CONTENTS</a:t>
            </a:r>
          </a:p>
        </p:txBody>
      </p:sp>
      <p:sp>
        <p:nvSpPr>
          <p:cNvPr id="3" name="Title 2">
            <a:extLst>
              <a:ext uri="{FF2B5EF4-FFF2-40B4-BE49-F238E27FC236}">
                <a16:creationId xmlns:a16="http://schemas.microsoft.com/office/drawing/2014/main" id="{BA1D91F9-FBF7-EA0B-68CB-1109A1E96922}"/>
              </a:ext>
            </a:extLst>
          </p:cNvPr>
          <p:cNvSpPr>
            <a:spLocks noGrp="1"/>
          </p:cNvSpPr>
          <p:nvPr>
            <p:ph type="ctrTitle"/>
          </p:nvPr>
        </p:nvSpPr>
        <p:spPr/>
        <p:txBody>
          <a:bodyPr>
            <a:noAutofit/>
          </a:bodyPr>
          <a:lstStyle/>
          <a:p>
            <a:pPr algn="r"/>
            <a:r>
              <a:rPr lang="en-US" sz="3600" dirty="0"/>
              <a:t>1.Description and REQUIREMENTS</a:t>
            </a:r>
            <a:br>
              <a:rPr lang="en-US" sz="3600" dirty="0"/>
            </a:br>
            <a:r>
              <a:rPr lang="en-US" sz="3600" dirty="0">
                <a:solidFill>
                  <a:schemeClr val="tx2">
                    <a:lumMod val="20000"/>
                    <a:lumOff val="80000"/>
                  </a:schemeClr>
                </a:solidFill>
              </a:rPr>
              <a:t>2.DEMONSTRATION</a:t>
            </a:r>
            <a:br>
              <a:rPr lang="en-US" sz="3600" dirty="0">
                <a:solidFill>
                  <a:schemeClr val="tx2">
                    <a:lumMod val="20000"/>
                    <a:lumOff val="80000"/>
                  </a:schemeClr>
                </a:solidFill>
              </a:rPr>
            </a:br>
            <a:r>
              <a:rPr lang="en-US" sz="3600" dirty="0">
                <a:solidFill>
                  <a:schemeClr val="tx2">
                    <a:lumMod val="20000"/>
                    <a:lumOff val="80000"/>
                  </a:schemeClr>
                </a:solidFill>
              </a:rPr>
              <a:t>3. PROCESS AND SOLUTION </a:t>
            </a:r>
            <a:br>
              <a:rPr lang="en-US" sz="3600" dirty="0">
                <a:solidFill>
                  <a:schemeClr val="tx2">
                    <a:lumMod val="20000"/>
                    <a:lumOff val="80000"/>
                  </a:schemeClr>
                </a:solidFill>
              </a:rPr>
            </a:br>
            <a:r>
              <a:rPr lang="en-US" sz="3600" dirty="0">
                <a:solidFill>
                  <a:schemeClr val="tx2">
                    <a:lumMod val="20000"/>
                    <a:lumOff val="80000"/>
                  </a:schemeClr>
                </a:solidFill>
              </a:rPr>
              <a:t>4.Learning and development</a:t>
            </a:r>
          </a:p>
        </p:txBody>
      </p:sp>
    </p:spTree>
    <p:extLst>
      <p:ext uri="{BB962C8B-B14F-4D97-AF65-F5344CB8AC3E}">
        <p14:creationId xmlns:p14="http://schemas.microsoft.com/office/powerpoint/2010/main" val="27282705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FDF521D-C42E-56CC-14B0-E2BABED07EB7}"/>
              </a:ext>
            </a:extLst>
          </p:cNvPr>
          <p:cNvSpPr>
            <a:spLocks noGrp="1"/>
          </p:cNvSpPr>
          <p:nvPr>
            <p:ph type="title"/>
          </p:nvPr>
        </p:nvSpPr>
        <p:spPr>
          <a:ln w="3175">
            <a:solidFill>
              <a:schemeClr val="tx1"/>
            </a:solidFill>
          </a:ln>
        </p:spPr>
        <p:txBody>
          <a:bodyPr>
            <a:normAutofit/>
          </a:bodyPr>
          <a:lstStyle/>
          <a:p>
            <a:pPr algn="ctr"/>
            <a:r>
              <a:rPr lang="en-US" sz="3200" dirty="0"/>
              <a:t>DESCRIPTION AND REQUIREMENTS</a:t>
            </a:r>
          </a:p>
        </p:txBody>
      </p:sp>
      <p:sp>
        <p:nvSpPr>
          <p:cNvPr id="5" name="Content Placeholder 4">
            <a:extLst>
              <a:ext uri="{FF2B5EF4-FFF2-40B4-BE49-F238E27FC236}">
                <a16:creationId xmlns:a16="http://schemas.microsoft.com/office/drawing/2014/main" id="{48C2ECF3-BBD0-8392-4038-8653159AA8DC}"/>
              </a:ext>
            </a:extLst>
          </p:cNvPr>
          <p:cNvSpPr>
            <a:spLocks noGrp="1"/>
          </p:cNvSpPr>
          <p:nvPr>
            <p:ph sz="half" idx="1"/>
          </p:nvPr>
        </p:nvSpPr>
        <p:spPr/>
        <p:txBody>
          <a:bodyPr>
            <a:normAutofit fontScale="92500" lnSpcReduction="10000"/>
          </a:bodyPr>
          <a:lstStyle/>
          <a:p>
            <a:pPr algn="ctr">
              <a:lnSpc>
                <a:spcPct val="200000"/>
              </a:lnSpc>
            </a:pPr>
            <a:r>
              <a:rPr lang="en-US" dirty="0"/>
              <a:t>Project Description:</a:t>
            </a:r>
          </a:p>
          <a:p>
            <a:pPr lvl="1">
              <a:lnSpc>
                <a:spcPct val="200000"/>
              </a:lnSpc>
            </a:pPr>
            <a:r>
              <a:rPr lang="en-US" sz="1800" dirty="0"/>
              <a:t>Develop an </a:t>
            </a:r>
            <a:r>
              <a:rPr lang="en-US" sz="1800" u="sng" dirty="0"/>
              <a:t>application</a:t>
            </a:r>
            <a:r>
              <a:rPr lang="en-US" sz="1800" dirty="0"/>
              <a:t> that </a:t>
            </a:r>
            <a:r>
              <a:rPr lang="en-US" sz="1800" u="sng" dirty="0"/>
              <a:t>builds</a:t>
            </a:r>
            <a:r>
              <a:rPr lang="en-US" sz="1800" dirty="0"/>
              <a:t> an image from a collection of overlapping </a:t>
            </a:r>
            <a:r>
              <a:rPr lang="en-US" sz="1800" u="sng" dirty="0"/>
              <a:t>polygons</a:t>
            </a:r>
            <a:r>
              <a:rPr lang="en-US" sz="1800" dirty="0"/>
              <a:t> of various sizes, colors, and transparencies that resembles an </a:t>
            </a:r>
            <a:r>
              <a:rPr lang="en-US" sz="1800" u="sng" dirty="0"/>
              <a:t>original image</a:t>
            </a:r>
          </a:p>
        </p:txBody>
      </p:sp>
      <p:sp>
        <p:nvSpPr>
          <p:cNvPr id="6" name="Content Placeholder 5">
            <a:extLst>
              <a:ext uri="{FF2B5EF4-FFF2-40B4-BE49-F238E27FC236}">
                <a16:creationId xmlns:a16="http://schemas.microsoft.com/office/drawing/2014/main" id="{C3A2A800-7BFA-518A-E171-2149CA714791}"/>
              </a:ext>
            </a:extLst>
          </p:cNvPr>
          <p:cNvSpPr>
            <a:spLocks noGrp="1"/>
          </p:cNvSpPr>
          <p:nvPr>
            <p:ph sz="half" idx="2"/>
          </p:nvPr>
        </p:nvSpPr>
        <p:spPr/>
        <p:txBody>
          <a:bodyPr>
            <a:normAutofit fontScale="92500" lnSpcReduction="10000"/>
          </a:bodyPr>
          <a:lstStyle/>
          <a:p>
            <a:pPr algn="ctr">
              <a:lnSpc>
                <a:spcPct val="150000"/>
              </a:lnSpc>
            </a:pPr>
            <a:r>
              <a:rPr lang="en-US" dirty="0"/>
              <a:t>Requirements:</a:t>
            </a:r>
          </a:p>
          <a:p>
            <a:pPr lvl="1">
              <a:lnSpc>
                <a:spcPct val="150000"/>
              </a:lnSpc>
            </a:pPr>
            <a:r>
              <a:rPr lang="en-US" sz="1800" dirty="0"/>
              <a:t>Use a </a:t>
            </a:r>
            <a:r>
              <a:rPr lang="en-US" sz="1800" b="1" dirty="0"/>
              <a:t>genetic algorithm </a:t>
            </a:r>
            <a:r>
              <a:rPr lang="en-US" sz="1800" dirty="0"/>
              <a:t>to find the best arrangement of </a:t>
            </a:r>
            <a:r>
              <a:rPr lang="en-US" sz="1800" b="1" dirty="0"/>
              <a:t>polygons</a:t>
            </a:r>
          </a:p>
          <a:p>
            <a:pPr lvl="1">
              <a:lnSpc>
                <a:spcPct val="150000"/>
              </a:lnSpc>
            </a:pPr>
            <a:r>
              <a:rPr lang="en-US" sz="1800" dirty="0"/>
              <a:t>Develop an </a:t>
            </a:r>
            <a:r>
              <a:rPr lang="en-US" sz="1800" b="1" dirty="0"/>
              <a:t>interface</a:t>
            </a:r>
            <a:r>
              <a:rPr lang="en-US" sz="1800" dirty="0"/>
              <a:t> to interact with the algorithm, allowing for modification of </a:t>
            </a:r>
            <a:r>
              <a:rPr lang="en-US" sz="1800" b="1" dirty="0"/>
              <a:t>parameters and operators</a:t>
            </a:r>
          </a:p>
          <a:p>
            <a:pPr lvl="1">
              <a:lnSpc>
                <a:spcPct val="150000"/>
              </a:lnSpc>
            </a:pPr>
            <a:r>
              <a:rPr lang="en-US" sz="1800" b="1" dirty="0"/>
              <a:t>Display</a:t>
            </a:r>
            <a:r>
              <a:rPr lang="en-US" sz="1800" dirty="0"/>
              <a:t> ‘good’ fit genomes with </a:t>
            </a:r>
            <a:r>
              <a:rPr lang="en-US" sz="1800" b="1" dirty="0"/>
              <a:t>statistics</a:t>
            </a:r>
          </a:p>
          <a:p>
            <a:pPr lvl="1"/>
            <a:endParaRPr lang="en-US" dirty="0"/>
          </a:p>
          <a:p>
            <a:pPr lvl="1"/>
            <a:endParaRPr lang="en-US" dirty="0"/>
          </a:p>
          <a:p>
            <a:pPr lvl="1"/>
            <a:endParaRPr lang="en-US" dirty="0"/>
          </a:p>
        </p:txBody>
      </p:sp>
    </p:spTree>
    <p:extLst>
      <p:ext uri="{BB962C8B-B14F-4D97-AF65-F5344CB8AC3E}">
        <p14:creationId xmlns:p14="http://schemas.microsoft.com/office/powerpoint/2010/main" val="17521860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C1951B-4CE2-5EC5-6A04-B5D2479BA8FA}"/>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8B4D954B-A6DF-19CA-6BF8-AC5131058CFD}"/>
              </a:ext>
            </a:extLst>
          </p:cNvPr>
          <p:cNvSpPr>
            <a:spLocks noGrp="1"/>
          </p:cNvSpPr>
          <p:nvPr>
            <p:ph type="subTitle" idx="1"/>
          </p:nvPr>
        </p:nvSpPr>
        <p:spPr>
          <a:ln w="3175">
            <a:solidFill>
              <a:schemeClr val="tx1"/>
            </a:solidFill>
          </a:ln>
        </p:spPr>
        <p:txBody>
          <a:bodyPr>
            <a:normAutofit/>
          </a:bodyPr>
          <a:lstStyle/>
          <a:p>
            <a:r>
              <a:rPr lang="en-US" sz="3200" dirty="0"/>
              <a:t>TABLE OF CONTENTS</a:t>
            </a:r>
          </a:p>
        </p:txBody>
      </p:sp>
      <p:sp>
        <p:nvSpPr>
          <p:cNvPr id="3" name="Title 2">
            <a:extLst>
              <a:ext uri="{FF2B5EF4-FFF2-40B4-BE49-F238E27FC236}">
                <a16:creationId xmlns:a16="http://schemas.microsoft.com/office/drawing/2014/main" id="{6924F61A-C7F5-EEF7-3E7F-7D74D30E030A}"/>
              </a:ext>
            </a:extLst>
          </p:cNvPr>
          <p:cNvSpPr>
            <a:spLocks noGrp="1"/>
          </p:cNvSpPr>
          <p:nvPr>
            <p:ph type="ctrTitle"/>
          </p:nvPr>
        </p:nvSpPr>
        <p:spPr/>
        <p:txBody>
          <a:bodyPr>
            <a:noAutofit/>
          </a:bodyPr>
          <a:lstStyle/>
          <a:p>
            <a:pPr algn="r"/>
            <a:r>
              <a:rPr lang="en-US" sz="3600" dirty="0">
                <a:solidFill>
                  <a:schemeClr val="tx2">
                    <a:lumMod val="20000"/>
                    <a:lumOff val="80000"/>
                  </a:schemeClr>
                </a:solidFill>
              </a:rPr>
              <a:t>1.Description and REQUIREMENTS</a:t>
            </a:r>
            <a:br>
              <a:rPr lang="en-US" sz="3600" dirty="0"/>
            </a:br>
            <a:r>
              <a:rPr lang="en-US" sz="3600" dirty="0"/>
              <a:t>2.DEMONSTRATION</a:t>
            </a:r>
            <a:br>
              <a:rPr lang="en-US" sz="3600" dirty="0"/>
            </a:br>
            <a:r>
              <a:rPr lang="en-US" sz="3600" dirty="0">
                <a:solidFill>
                  <a:schemeClr val="tx2">
                    <a:lumMod val="20000"/>
                    <a:lumOff val="80000"/>
                  </a:schemeClr>
                </a:solidFill>
              </a:rPr>
              <a:t>3. PROCESS AND SOLUTION </a:t>
            </a:r>
            <a:br>
              <a:rPr lang="en-US" sz="3600" dirty="0">
                <a:solidFill>
                  <a:schemeClr val="tx2">
                    <a:lumMod val="20000"/>
                    <a:lumOff val="80000"/>
                  </a:schemeClr>
                </a:solidFill>
              </a:rPr>
            </a:br>
            <a:r>
              <a:rPr lang="en-US" sz="3600" dirty="0">
                <a:solidFill>
                  <a:schemeClr val="tx2">
                    <a:lumMod val="20000"/>
                    <a:lumOff val="80000"/>
                  </a:schemeClr>
                </a:solidFill>
              </a:rPr>
              <a:t>4.Learning and development</a:t>
            </a:r>
          </a:p>
        </p:txBody>
      </p:sp>
    </p:spTree>
    <p:extLst>
      <p:ext uri="{BB962C8B-B14F-4D97-AF65-F5344CB8AC3E}">
        <p14:creationId xmlns:p14="http://schemas.microsoft.com/office/powerpoint/2010/main" val="31727910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2A5FE4-08E4-1A78-C6A5-65EB2BFD22EE}"/>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CE3E9675-3AA4-6EE0-95FB-647B520EED49}"/>
              </a:ext>
            </a:extLst>
          </p:cNvPr>
          <p:cNvSpPr>
            <a:spLocks noGrp="1"/>
          </p:cNvSpPr>
          <p:nvPr>
            <p:ph type="subTitle" idx="1"/>
          </p:nvPr>
        </p:nvSpPr>
        <p:spPr>
          <a:ln w="3175">
            <a:solidFill>
              <a:schemeClr val="tx1"/>
            </a:solidFill>
          </a:ln>
        </p:spPr>
        <p:txBody>
          <a:bodyPr>
            <a:normAutofit/>
          </a:bodyPr>
          <a:lstStyle/>
          <a:p>
            <a:r>
              <a:rPr lang="en-US" sz="3200" dirty="0"/>
              <a:t>TABLE OF CONTENTS</a:t>
            </a:r>
          </a:p>
        </p:txBody>
      </p:sp>
      <p:sp>
        <p:nvSpPr>
          <p:cNvPr id="3" name="Title 2">
            <a:extLst>
              <a:ext uri="{FF2B5EF4-FFF2-40B4-BE49-F238E27FC236}">
                <a16:creationId xmlns:a16="http://schemas.microsoft.com/office/drawing/2014/main" id="{DF2B98F8-C318-3BC0-4246-E6EFAF1619C4}"/>
              </a:ext>
            </a:extLst>
          </p:cNvPr>
          <p:cNvSpPr>
            <a:spLocks noGrp="1"/>
          </p:cNvSpPr>
          <p:nvPr>
            <p:ph type="ctrTitle"/>
          </p:nvPr>
        </p:nvSpPr>
        <p:spPr/>
        <p:txBody>
          <a:bodyPr>
            <a:noAutofit/>
          </a:bodyPr>
          <a:lstStyle/>
          <a:p>
            <a:pPr algn="r"/>
            <a:r>
              <a:rPr lang="en-US" sz="3600" dirty="0">
                <a:solidFill>
                  <a:schemeClr val="tx2">
                    <a:lumMod val="20000"/>
                    <a:lumOff val="80000"/>
                  </a:schemeClr>
                </a:solidFill>
              </a:rPr>
              <a:t>1.Description and REQUIREMENTS</a:t>
            </a:r>
            <a:br>
              <a:rPr lang="en-US" sz="3600" dirty="0">
                <a:solidFill>
                  <a:schemeClr val="tx2">
                    <a:lumMod val="20000"/>
                    <a:lumOff val="80000"/>
                  </a:schemeClr>
                </a:solidFill>
              </a:rPr>
            </a:br>
            <a:r>
              <a:rPr lang="en-US" sz="3600" dirty="0">
                <a:solidFill>
                  <a:schemeClr val="tx2">
                    <a:lumMod val="20000"/>
                    <a:lumOff val="80000"/>
                  </a:schemeClr>
                </a:solidFill>
              </a:rPr>
              <a:t>2.DEMONSTRATION</a:t>
            </a:r>
            <a:br>
              <a:rPr lang="en-US" sz="3600" dirty="0"/>
            </a:br>
            <a:r>
              <a:rPr lang="en-US" sz="3600" dirty="0"/>
              <a:t>3. PROCESS AND SOLUTION </a:t>
            </a:r>
            <a:br>
              <a:rPr lang="en-US" sz="3600" dirty="0"/>
            </a:br>
            <a:r>
              <a:rPr lang="en-US" sz="3600" dirty="0">
                <a:solidFill>
                  <a:schemeClr val="tx2">
                    <a:lumMod val="20000"/>
                    <a:lumOff val="80000"/>
                  </a:schemeClr>
                </a:solidFill>
              </a:rPr>
              <a:t>4.Learning and development</a:t>
            </a:r>
          </a:p>
        </p:txBody>
      </p:sp>
    </p:spTree>
    <p:extLst>
      <p:ext uri="{BB962C8B-B14F-4D97-AF65-F5344CB8AC3E}">
        <p14:creationId xmlns:p14="http://schemas.microsoft.com/office/powerpoint/2010/main" val="41944983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AAC7C8-886A-8BD3-46C9-0DC922C4FA9A}"/>
              </a:ext>
            </a:extLst>
          </p:cNvPr>
          <p:cNvSpPr>
            <a:spLocks noGrp="1"/>
          </p:cNvSpPr>
          <p:nvPr>
            <p:ph type="title"/>
          </p:nvPr>
        </p:nvSpPr>
        <p:spPr>
          <a:ln w="3175">
            <a:solidFill>
              <a:schemeClr val="tx1"/>
            </a:solidFill>
          </a:ln>
        </p:spPr>
        <p:txBody>
          <a:bodyPr>
            <a:normAutofit/>
          </a:bodyPr>
          <a:lstStyle/>
          <a:p>
            <a:pPr algn="ctr"/>
            <a:r>
              <a:rPr lang="en-US" sz="3200" dirty="0"/>
              <a:t>Process</a:t>
            </a:r>
          </a:p>
        </p:txBody>
      </p:sp>
      <p:sp>
        <p:nvSpPr>
          <p:cNvPr id="3" name="Content Placeholder 2">
            <a:extLst>
              <a:ext uri="{FF2B5EF4-FFF2-40B4-BE49-F238E27FC236}">
                <a16:creationId xmlns:a16="http://schemas.microsoft.com/office/drawing/2014/main" id="{1A684616-494E-4252-BFC5-05C6DA953D3B}"/>
              </a:ext>
            </a:extLst>
          </p:cNvPr>
          <p:cNvSpPr>
            <a:spLocks noGrp="1"/>
          </p:cNvSpPr>
          <p:nvPr>
            <p:ph idx="1"/>
          </p:nvPr>
        </p:nvSpPr>
        <p:spPr>
          <a:xfrm>
            <a:off x="1295401" y="2262188"/>
            <a:ext cx="5867397" cy="3979862"/>
          </a:xfrm>
        </p:spPr>
        <p:txBody>
          <a:bodyPr>
            <a:noAutofit/>
          </a:bodyPr>
          <a:lstStyle/>
          <a:p>
            <a:pPr lvl="1"/>
            <a:r>
              <a:rPr lang="en-US" sz="1800" dirty="0"/>
              <a:t>Genetic Algorithm, [a] machine learning method that is used to find [an] optimal solution...based on the theory of natural selection by Charles Darwin </a:t>
            </a:r>
            <a:r>
              <a:rPr lang="en-US" sz="1800" b="1" dirty="0"/>
              <a:t>(1)</a:t>
            </a:r>
            <a:r>
              <a:rPr lang="en-US" sz="1800" dirty="0"/>
              <a:t>.</a:t>
            </a:r>
          </a:p>
          <a:p>
            <a:pPr lvl="1"/>
            <a:r>
              <a:rPr lang="en-US" sz="1800" dirty="0"/>
              <a:t>Individuals, the genomes of the population</a:t>
            </a:r>
          </a:p>
          <a:p>
            <a:pPr lvl="1"/>
            <a:r>
              <a:rPr lang="en-US" sz="1800" dirty="0"/>
              <a:t>Fitness Score, how good an Individual is </a:t>
            </a:r>
          </a:p>
          <a:p>
            <a:pPr lvl="1"/>
            <a:r>
              <a:rPr lang="en-US" sz="1800" dirty="0"/>
              <a:t>Selection, selecting the best Individuals </a:t>
            </a:r>
          </a:p>
          <a:p>
            <a:pPr lvl="1"/>
            <a:r>
              <a:rPr lang="en-US" sz="1800" dirty="0"/>
              <a:t>Mutation, altering an Individual’s ‘genes’</a:t>
            </a:r>
          </a:p>
          <a:p>
            <a:pPr lvl="1"/>
            <a:r>
              <a:rPr lang="en-US" sz="1800" dirty="0"/>
              <a:t>Crossover, merging two Individuals’ ‘genes’</a:t>
            </a:r>
          </a:p>
        </p:txBody>
      </p:sp>
      <p:pic>
        <p:nvPicPr>
          <p:cNvPr id="5" name="Picture 4">
            <a:extLst>
              <a:ext uri="{FF2B5EF4-FFF2-40B4-BE49-F238E27FC236}">
                <a16:creationId xmlns:a16="http://schemas.microsoft.com/office/drawing/2014/main" id="{62C5A3BB-6840-38D1-8498-599CC1165F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62798" y="2435262"/>
            <a:ext cx="3733801" cy="3643313"/>
          </a:xfrm>
          <a:prstGeom prst="rect">
            <a:avLst/>
          </a:prstGeom>
        </p:spPr>
      </p:pic>
      <p:sp>
        <p:nvSpPr>
          <p:cNvPr id="6" name="TextBox 5">
            <a:extLst>
              <a:ext uri="{FF2B5EF4-FFF2-40B4-BE49-F238E27FC236}">
                <a16:creationId xmlns:a16="http://schemas.microsoft.com/office/drawing/2014/main" id="{1831E971-DC8A-A827-5408-1D8A20DFB74D}"/>
              </a:ext>
            </a:extLst>
          </p:cNvPr>
          <p:cNvSpPr txBox="1"/>
          <p:nvPr/>
        </p:nvSpPr>
        <p:spPr>
          <a:xfrm>
            <a:off x="10461719" y="2435262"/>
            <a:ext cx="524934" cy="369332"/>
          </a:xfrm>
          <a:prstGeom prst="rect">
            <a:avLst/>
          </a:prstGeom>
          <a:noFill/>
        </p:spPr>
        <p:txBody>
          <a:bodyPr wrap="square" rtlCol="0">
            <a:spAutoFit/>
          </a:bodyPr>
          <a:lstStyle/>
          <a:p>
            <a:r>
              <a:rPr lang="en-US" b="1" dirty="0"/>
              <a:t>(2)</a:t>
            </a:r>
          </a:p>
        </p:txBody>
      </p:sp>
      <p:sp>
        <p:nvSpPr>
          <p:cNvPr id="7" name="Isosceles Triangle 6">
            <a:extLst>
              <a:ext uri="{FF2B5EF4-FFF2-40B4-BE49-F238E27FC236}">
                <a16:creationId xmlns:a16="http://schemas.microsoft.com/office/drawing/2014/main" id="{0764780A-BDAA-A190-4AEE-7E2E1366C767}"/>
              </a:ext>
            </a:extLst>
          </p:cNvPr>
          <p:cNvSpPr/>
          <p:nvPr/>
        </p:nvSpPr>
        <p:spPr>
          <a:xfrm rot="16200000">
            <a:off x="9155772" y="4499769"/>
            <a:ext cx="36576" cy="45720"/>
          </a:xfrm>
          <a:prstGeom prst="triangle">
            <a:avLst/>
          </a:prstGeom>
          <a:solidFill>
            <a:srgbClr val="3D6DC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910894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7B919DA0-BE56-2CB4-8916-C104A33872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437" y="107075"/>
            <a:ext cx="2189241" cy="2131630"/>
          </a:xfrm>
          <a:prstGeom prst="rect">
            <a:avLst/>
          </a:prstGeom>
        </p:spPr>
      </p:pic>
    </p:spTree>
    <p:extLst>
      <p:ext uri="{BB962C8B-B14F-4D97-AF65-F5344CB8AC3E}">
        <p14:creationId xmlns:p14="http://schemas.microsoft.com/office/powerpoint/2010/main" val="18155986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9CAF81-B142-50C3-C4DB-A565EAB9CFC2}"/>
            </a:ext>
          </a:extLst>
        </p:cNvPr>
        <p:cNvGrpSpPr/>
        <p:nvPr/>
      </p:nvGrpSpPr>
      <p:grpSpPr>
        <a:xfrm>
          <a:off x="0" y="0"/>
          <a:ext cx="0" cy="0"/>
          <a:chOff x="0" y="0"/>
          <a:chExt cx="0" cy="0"/>
        </a:xfrm>
      </p:grpSpPr>
      <p:pic>
        <p:nvPicPr>
          <p:cNvPr id="27" name="Picture 26">
            <a:extLst>
              <a:ext uri="{FF2B5EF4-FFF2-40B4-BE49-F238E27FC236}">
                <a16:creationId xmlns:a16="http://schemas.microsoft.com/office/drawing/2014/main" id="{384329C2-1DAA-DE56-3A36-7A0B685BC0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437" y="107075"/>
            <a:ext cx="2189241" cy="2131630"/>
          </a:xfrm>
          <a:prstGeom prst="rect">
            <a:avLst/>
          </a:prstGeom>
        </p:spPr>
      </p:pic>
      <p:pic>
        <p:nvPicPr>
          <p:cNvPr id="3" name="Picture 2">
            <a:extLst>
              <a:ext uri="{FF2B5EF4-FFF2-40B4-BE49-F238E27FC236}">
                <a16:creationId xmlns:a16="http://schemas.microsoft.com/office/drawing/2014/main" id="{6F432808-521C-9AAF-7EC4-A6AB0C1C448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05863" y="107075"/>
            <a:ext cx="2189241" cy="2131630"/>
          </a:xfrm>
          <a:prstGeom prst="rect">
            <a:avLst/>
          </a:prstGeom>
        </p:spPr>
      </p:pic>
      <p:sp>
        <p:nvSpPr>
          <p:cNvPr id="4" name="TextBox 3">
            <a:extLst>
              <a:ext uri="{FF2B5EF4-FFF2-40B4-BE49-F238E27FC236}">
                <a16:creationId xmlns:a16="http://schemas.microsoft.com/office/drawing/2014/main" id="{FC5E36D5-CC1E-94B0-C66E-3099C8E87A99}"/>
              </a:ext>
            </a:extLst>
          </p:cNvPr>
          <p:cNvSpPr txBox="1"/>
          <p:nvPr/>
        </p:nvSpPr>
        <p:spPr>
          <a:xfrm>
            <a:off x="139456" y="1992484"/>
            <a:ext cx="2189241" cy="246221"/>
          </a:xfrm>
          <a:prstGeom prst="rect">
            <a:avLst/>
          </a:prstGeom>
          <a:noFill/>
        </p:spPr>
        <p:txBody>
          <a:bodyPr wrap="square" rtlCol="0">
            <a:spAutoFit/>
          </a:bodyPr>
          <a:lstStyle/>
          <a:p>
            <a:r>
              <a:rPr lang="en-US" sz="1000" dirty="0"/>
              <a:t>Generations: </a:t>
            </a:r>
          </a:p>
        </p:txBody>
      </p:sp>
      <p:sp>
        <p:nvSpPr>
          <p:cNvPr id="5" name="TextBox 4">
            <a:extLst>
              <a:ext uri="{FF2B5EF4-FFF2-40B4-BE49-F238E27FC236}">
                <a16:creationId xmlns:a16="http://schemas.microsoft.com/office/drawing/2014/main" id="{B1CEBC79-2163-1860-067A-6F1FD3AEA84A}"/>
              </a:ext>
            </a:extLst>
          </p:cNvPr>
          <p:cNvSpPr txBox="1"/>
          <p:nvPr/>
        </p:nvSpPr>
        <p:spPr>
          <a:xfrm>
            <a:off x="4444366" y="1992484"/>
            <a:ext cx="354332" cy="246221"/>
          </a:xfrm>
          <a:prstGeom prst="rect">
            <a:avLst/>
          </a:prstGeom>
          <a:noFill/>
        </p:spPr>
        <p:txBody>
          <a:bodyPr wrap="square" rtlCol="0">
            <a:spAutoFit/>
          </a:bodyPr>
          <a:lstStyle/>
          <a:p>
            <a:r>
              <a:rPr lang="en-US" sz="1000" dirty="0"/>
              <a:t>0</a:t>
            </a:r>
          </a:p>
        </p:txBody>
      </p:sp>
    </p:spTree>
    <p:extLst>
      <p:ext uri="{BB962C8B-B14F-4D97-AF65-F5344CB8AC3E}">
        <p14:creationId xmlns:p14="http://schemas.microsoft.com/office/powerpoint/2010/main" val="85923102"/>
      </p:ext>
    </p:extLst>
  </p:cSld>
  <p:clrMapOvr>
    <a:masterClrMapping/>
  </p:clrMapOvr>
</p:sld>
</file>

<file path=ppt/theme/theme1.xml><?xml version="1.0" encoding="utf-8"?>
<a:theme xmlns:a="http://schemas.openxmlformats.org/drawingml/2006/main" name="PoiseVTI">
  <a:themeElements>
    <a:clrScheme name="Poise">
      <a:dk1>
        <a:sysClr val="windowText" lastClr="000000"/>
      </a:dk1>
      <a:lt1>
        <a:sysClr val="window" lastClr="FFFFFF"/>
      </a:lt1>
      <a:dk2>
        <a:srgbClr val="403739"/>
      </a:dk2>
      <a:lt2>
        <a:srgbClr val="F4E9E6"/>
      </a:lt2>
      <a:accent1>
        <a:srgbClr val="B18083"/>
      </a:accent1>
      <a:accent2>
        <a:srgbClr val="C17A69"/>
      </a:accent2>
      <a:accent3>
        <a:srgbClr val="CE9573"/>
      </a:accent3>
      <a:accent4>
        <a:srgbClr val="82907A"/>
      </a:accent4>
      <a:accent5>
        <a:srgbClr val="9A9966"/>
      </a:accent5>
      <a:accent6>
        <a:srgbClr val="AB9955"/>
      </a:accent6>
      <a:hlink>
        <a:srgbClr val="A97979"/>
      </a:hlink>
      <a:folHlink>
        <a:srgbClr val="BB7563"/>
      </a:folHlink>
    </a:clrScheme>
    <a:fontScheme name="Goudy Univers">
      <a:majorFont>
        <a:latin typeface="Goudy Old Style"/>
        <a:ea typeface=""/>
        <a:cs typeface=""/>
      </a:majorFont>
      <a:minorFont>
        <a:latin typeface="Univers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iseVTI" id="{9843863B-6720-4231-BFE7-E604B355382A}" vid="{6C5B2780-C73E-445D-98DA-9D2BCD78971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2013 - 2022 Theme</Template>
  <TotalTime>3965</TotalTime>
  <Words>1549</Words>
  <Application>Microsoft Office PowerPoint</Application>
  <PresentationFormat>Widescreen</PresentationFormat>
  <Paragraphs>258</Paragraphs>
  <Slides>27</Slides>
  <Notes>22</Notes>
  <HiddenSlides>1</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27</vt:i4>
      </vt:variant>
    </vt:vector>
  </HeadingPairs>
  <TitlesOfParts>
    <vt:vector size="32" baseType="lpstr">
      <vt:lpstr>Aptos</vt:lpstr>
      <vt:lpstr>Arial</vt:lpstr>
      <vt:lpstr>Goudy Old Style</vt:lpstr>
      <vt:lpstr>Univers Light</vt:lpstr>
      <vt:lpstr>PoiseVTI</vt:lpstr>
      <vt:lpstr>Survival of the prettiest</vt:lpstr>
      <vt:lpstr>1.Description and REQUIREMENTS 2.DEMONSTRATION 3. PROCESS AND SOLUTION  4.Learning and development</vt:lpstr>
      <vt:lpstr>1.Description and REQUIREMENTS 2.DEMONSTRATION 3. PROCESS AND SOLUTION  4.Learning and development</vt:lpstr>
      <vt:lpstr>DESCRIPTION AND REQUIREMENTS</vt:lpstr>
      <vt:lpstr>1.Description and REQUIREMENTS 2.DEMONSTRATION 3. PROCESS AND SOLUTION  4.Learning and development</vt:lpstr>
      <vt:lpstr>1.Description and REQUIREMENTS 2.DEMONSTRATION 3. PROCESS AND SOLUTION  4.Learning and development</vt:lpstr>
      <vt:lpstr>Process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SOLUTION</vt:lpstr>
      <vt:lpstr>1.Description and REQUIREMENTS 2.DEMONSTRATION 3. PROCESS AND SOLUTION  4.Learning and development</vt:lpstr>
      <vt:lpstr>LEARNING AND DEVELOPMENT</vt:lpstr>
      <vt:lpstr>QUESTIONS?</vt:lpstr>
      <vt:lpstr>1. Genetic Algorithm-definition, ACM Digital Library 2. Genetic Algorithm-Flow Chart, ACM Digital Library 3. Microsoft Learn C# Guide, C# language documentation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Alexandra Zaragoza</dc:creator>
  <cp:lastModifiedBy>Alexandra Zaragoza</cp:lastModifiedBy>
  <cp:revision>2</cp:revision>
  <cp:lastPrinted>2026-05-01T20:07:11Z</cp:lastPrinted>
  <dcterms:created xsi:type="dcterms:W3CDTF">2026-04-29T11:17:35Z</dcterms:created>
  <dcterms:modified xsi:type="dcterms:W3CDTF">2026-05-05T12:54:00Z</dcterms:modified>
</cp:coreProperties>
</file>